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5"/>
  </p:sldMasterIdLst>
  <p:notesMasterIdLst>
    <p:notesMasterId r:id="rId24"/>
  </p:notesMasterIdLst>
  <p:handoutMasterIdLst>
    <p:handoutMasterId r:id="rId25"/>
  </p:handoutMasterIdLst>
  <p:sldIdLst>
    <p:sldId id="310" r:id="rId6"/>
    <p:sldId id="321" r:id="rId7"/>
    <p:sldId id="323" r:id="rId8"/>
    <p:sldId id="325" r:id="rId9"/>
    <p:sldId id="330" r:id="rId10"/>
    <p:sldId id="327" r:id="rId11"/>
    <p:sldId id="322" r:id="rId12"/>
    <p:sldId id="332" r:id="rId13"/>
    <p:sldId id="319" r:id="rId14"/>
    <p:sldId id="320" r:id="rId15"/>
    <p:sldId id="313" r:id="rId16"/>
    <p:sldId id="315" r:id="rId17"/>
    <p:sldId id="314" r:id="rId18"/>
    <p:sldId id="316" r:id="rId19"/>
    <p:sldId id="318" r:id="rId20"/>
    <p:sldId id="311" r:id="rId21"/>
    <p:sldId id="329" r:id="rId22"/>
    <p:sldId id="32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993CE297-3EFF-B647-8F9B-0B299D46E6B3}">
          <p14:sldIdLst>
            <p14:sldId id="310"/>
            <p14:sldId id="321"/>
            <p14:sldId id="323"/>
            <p14:sldId id="325"/>
            <p14:sldId id="330"/>
            <p14:sldId id="327"/>
            <p14:sldId id="322"/>
            <p14:sldId id="332"/>
            <p14:sldId id="319"/>
            <p14:sldId id="320"/>
            <p14:sldId id="313"/>
            <p14:sldId id="315"/>
            <p14:sldId id="314"/>
            <p14:sldId id="316"/>
            <p14:sldId id="318"/>
            <p14:sldId id="311"/>
            <p14:sldId id="329"/>
            <p14:sldId id="3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2529"/>
    <a:srgbClr val="475C76"/>
    <a:srgbClr val="A39382"/>
    <a:srgbClr val="84BDD3"/>
    <a:srgbClr val="63503C"/>
    <a:srgbClr val="4B5A4A"/>
    <a:srgbClr val="B14A5A"/>
    <a:srgbClr val="4B384C"/>
    <a:srgbClr val="864A33"/>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508"/>
    <p:restoredTop sz="94686"/>
  </p:normalViewPr>
  <p:slideViewPr>
    <p:cSldViewPr snapToGrid="0">
      <p:cViewPr varScale="1">
        <p:scale>
          <a:sx n="93" d="100"/>
          <a:sy n="93" d="100"/>
        </p:scale>
        <p:origin x="648" y="8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ery Abbott" userId="ced910e2-d0e9-484d-b7e2-c52d807057f8" providerId="ADAL" clId="{213870A7-3CCF-477F-AB76-F4571665EAE8}"/>
    <pc:docChg chg="delSld modSection">
      <pc:chgData name="Zachery Abbott" userId="ced910e2-d0e9-484d-b7e2-c52d807057f8" providerId="ADAL" clId="{213870A7-3CCF-477F-AB76-F4571665EAE8}" dt="2023-10-06T15:59:48.739" v="0" actId="2696"/>
      <pc:docMkLst>
        <pc:docMk/>
      </pc:docMkLst>
      <pc:sldChg chg="del">
        <pc:chgData name="Zachery Abbott" userId="ced910e2-d0e9-484d-b7e2-c52d807057f8" providerId="ADAL" clId="{213870A7-3CCF-477F-AB76-F4571665EAE8}" dt="2023-10-06T15:59:48.739" v="0" actId="2696"/>
        <pc:sldMkLst>
          <pc:docMk/>
          <pc:sldMk cId="2945379061" sldId="3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A620F4-DE8B-4B69-BFDC-486CE127B27B}" type="datetimeFigureOut">
              <a:rPr lang="en-US" smtClean="0"/>
              <a:t>10/6/2023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6EEE6E-D0C6-49F1-9B79-272A0AC04486}" type="slidenum">
              <a:rPr lang="en-US" smtClean="0"/>
              <a:t>‹#›</a:t>
            </a:fld>
            <a:endParaRPr lang="en-US"/>
          </a:p>
        </p:txBody>
      </p:sp>
    </p:spTree>
    <p:extLst>
      <p:ext uri="{BB962C8B-B14F-4D97-AF65-F5344CB8AC3E}">
        <p14:creationId xmlns:p14="http://schemas.microsoft.com/office/powerpoint/2010/main" val="1100090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88B57-92DB-674B-BFD7-EA002736C344}"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F58CD-FB57-BC41-8BCB-D1EA6F615A9C}" type="slidenum">
              <a:rPr lang="en-US" smtClean="0"/>
              <a:t>‹#›</a:t>
            </a:fld>
            <a:endParaRPr lang="en-US"/>
          </a:p>
        </p:txBody>
      </p:sp>
    </p:spTree>
    <p:extLst>
      <p:ext uri="{BB962C8B-B14F-4D97-AF65-F5344CB8AC3E}">
        <p14:creationId xmlns:p14="http://schemas.microsoft.com/office/powerpoint/2010/main" val="44641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NWTF has been investing in the shooting sports and hunter recruitment for decades with programs like JAKES which started in 1981. </a:t>
            </a:r>
          </a:p>
        </p:txBody>
      </p:sp>
      <p:sp>
        <p:nvSpPr>
          <p:cNvPr id="4" name="Slide Number Placeholder 3"/>
          <p:cNvSpPr>
            <a:spLocks noGrp="1"/>
          </p:cNvSpPr>
          <p:nvPr>
            <p:ph type="sldNum" sz="quarter" idx="5"/>
          </p:nvPr>
        </p:nvSpPr>
        <p:spPr/>
        <p:txBody>
          <a:bodyPr/>
          <a:lstStyle/>
          <a:p>
            <a:fld id="{F2DF58CD-FB57-BC41-8BCB-D1EA6F615A9C}" type="slidenum">
              <a:rPr lang="en-US" smtClean="0"/>
              <a:t>3</a:t>
            </a:fld>
            <a:endParaRPr lang="en-US"/>
          </a:p>
        </p:txBody>
      </p:sp>
    </p:spTree>
    <p:extLst>
      <p:ext uri="{BB962C8B-B14F-4D97-AF65-F5344CB8AC3E}">
        <p14:creationId xmlns:p14="http://schemas.microsoft.com/office/powerpoint/2010/main" val="64934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comfortable around firearms and building up that community piece – these smaller aspects like shooting clinics and time with the bb gun range where small steps happen. Share about the lady from the WITO event who struggled with hunting due to the shooting aspects. You can’t hunt without learning how to shoot.</a:t>
            </a:r>
          </a:p>
        </p:txBody>
      </p:sp>
      <p:sp>
        <p:nvSpPr>
          <p:cNvPr id="4" name="Slide Number Placeholder 3"/>
          <p:cNvSpPr>
            <a:spLocks noGrp="1"/>
          </p:cNvSpPr>
          <p:nvPr>
            <p:ph type="sldNum" sz="quarter" idx="5"/>
          </p:nvPr>
        </p:nvSpPr>
        <p:spPr/>
        <p:txBody>
          <a:bodyPr/>
          <a:lstStyle/>
          <a:p>
            <a:fld id="{F2DF58CD-FB57-BC41-8BCB-D1EA6F615A9C}" type="slidenum">
              <a:rPr lang="en-US" smtClean="0"/>
              <a:t>15</a:t>
            </a:fld>
            <a:endParaRPr lang="en-US"/>
          </a:p>
        </p:txBody>
      </p:sp>
    </p:spTree>
    <p:extLst>
      <p:ext uri="{BB962C8B-B14F-4D97-AF65-F5344CB8AC3E}">
        <p14:creationId xmlns:p14="http://schemas.microsoft.com/office/powerpoint/2010/main" val="277882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in the Outdoors followed in 1998.</a:t>
            </a:r>
          </a:p>
        </p:txBody>
      </p:sp>
      <p:sp>
        <p:nvSpPr>
          <p:cNvPr id="4" name="Slide Number Placeholder 3"/>
          <p:cNvSpPr>
            <a:spLocks noGrp="1"/>
          </p:cNvSpPr>
          <p:nvPr>
            <p:ph type="sldNum" sz="quarter" idx="5"/>
          </p:nvPr>
        </p:nvSpPr>
        <p:spPr/>
        <p:txBody>
          <a:bodyPr/>
          <a:lstStyle/>
          <a:p>
            <a:fld id="{F2DF58CD-FB57-BC41-8BCB-D1EA6F615A9C}" type="slidenum">
              <a:rPr lang="en-US" smtClean="0"/>
              <a:t>4</a:t>
            </a:fld>
            <a:endParaRPr lang="en-US"/>
          </a:p>
        </p:txBody>
      </p:sp>
    </p:spTree>
    <p:extLst>
      <p:ext uri="{BB962C8B-B14F-4D97-AF65-F5344CB8AC3E}">
        <p14:creationId xmlns:p14="http://schemas.microsoft.com/office/powerpoint/2010/main" val="1262426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a:t>
            </a:r>
            <a:r>
              <a:rPr lang="en-US" dirty="0" err="1"/>
              <a:t>Wheelin</a:t>
            </a:r>
            <a:r>
              <a:rPr lang="en-US" dirty="0"/>
              <a:t>’ Sportsmen began in the year 2000. Our chapters host an average of 1000 events per year to introduce hundreds of thousands of people to the outdoors, hunting and shooting.  </a:t>
            </a:r>
          </a:p>
          <a:p>
            <a:endParaRPr lang="en-US" dirty="0"/>
          </a:p>
        </p:txBody>
      </p:sp>
      <p:sp>
        <p:nvSpPr>
          <p:cNvPr id="4" name="Slide Number Placeholder 3"/>
          <p:cNvSpPr>
            <a:spLocks noGrp="1"/>
          </p:cNvSpPr>
          <p:nvPr>
            <p:ph type="sldNum" sz="quarter" idx="5"/>
          </p:nvPr>
        </p:nvSpPr>
        <p:spPr/>
        <p:txBody>
          <a:bodyPr/>
          <a:lstStyle/>
          <a:p>
            <a:fld id="{F2DF58CD-FB57-BC41-8BCB-D1EA6F615A9C}" type="slidenum">
              <a:rPr lang="en-US" smtClean="0"/>
              <a:t>5</a:t>
            </a:fld>
            <a:endParaRPr lang="en-US"/>
          </a:p>
        </p:txBody>
      </p:sp>
    </p:spTree>
    <p:extLst>
      <p:ext uri="{BB962C8B-B14F-4D97-AF65-F5344CB8AC3E}">
        <p14:creationId xmlns:p14="http://schemas.microsoft.com/office/powerpoint/2010/main" val="26061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we joined the R3 movement, RECRUITMENT, RETENTION AND REACTIVATION of hunters and shooters. This was a college cohort – turkey 101 following by a mentored turkey hunt.</a:t>
            </a:r>
          </a:p>
        </p:txBody>
      </p:sp>
      <p:sp>
        <p:nvSpPr>
          <p:cNvPr id="4" name="Slide Number Placeholder 3"/>
          <p:cNvSpPr>
            <a:spLocks noGrp="1"/>
          </p:cNvSpPr>
          <p:nvPr>
            <p:ph type="sldNum" sz="quarter" idx="5"/>
          </p:nvPr>
        </p:nvSpPr>
        <p:spPr/>
        <p:txBody>
          <a:bodyPr/>
          <a:lstStyle/>
          <a:p>
            <a:fld id="{F2DF58CD-FB57-BC41-8BCB-D1EA6F615A9C}" type="slidenum">
              <a:rPr lang="en-US" smtClean="0"/>
              <a:t>6</a:t>
            </a:fld>
            <a:endParaRPr lang="en-US"/>
          </a:p>
        </p:txBody>
      </p:sp>
    </p:spTree>
    <p:extLst>
      <p:ext uri="{BB962C8B-B14F-4D97-AF65-F5344CB8AC3E}">
        <p14:creationId xmlns:p14="http://schemas.microsoft.com/office/powerpoint/2010/main" val="76164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 hosts approximately 30 events a year with some component of shooting sports included. JAKES Day, Wing Shooting Clinics, Mentored Hunts, Field Days … Michigan has a great partnership w/ Pheasant’s Forever and MI DNR where they host 12-15 wing shooting classes. Courses take place at shooting ranges near urban populations. These opportunities help build community in order for participants to feel comfortable moving forward in next step events.</a:t>
            </a:r>
          </a:p>
        </p:txBody>
      </p:sp>
      <p:sp>
        <p:nvSpPr>
          <p:cNvPr id="4" name="Slide Number Placeholder 3"/>
          <p:cNvSpPr>
            <a:spLocks noGrp="1"/>
          </p:cNvSpPr>
          <p:nvPr>
            <p:ph type="sldNum" sz="quarter" idx="5"/>
          </p:nvPr>
        </p:nvSpPr>
        <p:spPr/>
        <p:txBody>
          <a:bodyPr/>
          <a:lstStyle/>
          <a:p>
            <a:fld id="{F2DF58CD-FB57-BC41-8BCB-D1EA6F615A9C}" type="slidenum">
              <a:rPr lang="en-US" smtClean="0"/>
              <a:t>9</a:t>
            </a:fld>
            <a:endParaRPr lang="en-US"/>
          </a:p>
        </p:txBody>
      </p:sp>
    </p:spTree>
    <p:extLst>
      <p:ext uri="{BB962C8B-B14F-4D97-AF65-F5344CB8AC3E}">
        <p14:creationId xmlns:p14="http://schemas.microsoft.com/office/powerpoint/2010/main" val="1931709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patterning day prior to a mentored hunt. State agency w/ PR funds helped with the events by funding ammo </a:t>
            </a:r>
            <a:r>
              <a:rPr lang="en-US"/>
              <a:t>and targets.</a:t>
            </a:r>
            <a:endParaRPr lang="en-US" dirty="0"/>
          </a:p>
        </p:txBody>
      </p:sp>
      <p:sp>
        <p:nvSpPr>
          <p:cNvPr id="4" name="Slide Number Placeholder 3"/>
          <p:cNvSpPr>
            <a:spLocks noGrp="1"/>
          </p:cNvSpPr>
          <p:nvPr>
            <p:ph type="sldNum" sz="quarter" idx="5"/>
          </p:nvPr>
        </p:nvSpPr>
        <p:spPr/>
        <p:txBody>
          <a:bodyPr/>
          <a:lstStyle/>
          <a:p>
            <a:fld id="{F2DF58CD-FB57-BC41-8BCB-D1EA6F615A9C}" type="slidenum">
              <a:rPr lang="en-US" smtClean="0"/>
              <a:t>10</a:t>
            </a:fld>
            <a:endParaRPr lang="en-US"/>
          </a:p>
        </p:txBody>
      </p:sp>
    </p:spTree>
    <p:extLst>
      <p:ext uri="{BB962C8B-B14F-4D97-AF65-F5344CB8AC3E}">
        <p14:creationId xmlns:p14="http://schemas.microsoft.com/office/powerpoint/2010/main" val="164880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a generous partnership with the </a:t>
            </a:r>
            <a:r>
              <a:rPr lang="en-US" dirty="0" err="1"/>
              <a:t>MidWay</a:t>
            </a:r>
            <a:r>
              <a:rPr lang="en-US" dirty="0"/>
              <a:t> USA Foundation and the </a:t>
            </a:r>
            <a:r>
              <a:rPr lang="en-US" dirty="0" err="1"/>
              <a:t>Potterfields</a:t>
            </a:r>
            <a:r>
              <a:rPr lang="en-US" dirty="0"/>
              <a:t> in 2010 48 trailers were purchased. We also partnered with Daisy Outdoor Products who provided inflatable air rifle ranges and equipped the trailers with the range and starter kits of various BB guns.  This is one of our volunteers favorite tools they have been able to use to introduce the shooting sports around the country. Many states purchased additional trailers and ranges.</a:t>
            </a:r>
          </a:p>
        </p:txBody>
      </p:sp>
      <p:sp>
        <p:nvSpPr>
          <p:cNvPr id="4" name="Slide Number Placeholder 3"/>
          <p:cNvSpPr>
            <a:spLocks noGrp="1"/>
          </p:cNvSpPr>
          <p:nvPr>
            <p:ph type="sldNum" sz="quarter" idx="5"/>
          </p:nvPr>
        </p:nvSpPr>
        <p:spPr/>
        <p:txBody>
          <a:bodyPr/>
          <a:lstStyle/>
          <a:p>
            <a:fld id="{F2DF58CD-FB57-BC41-8BCB-D1EA6F615A9C}" type="slidenum">
              <a:rPr lang="en-US" smtClean="0"/>
              <a:t>11</a:t>
            </a:fld>
            <a:endParaRPr lang="en-US"/>
          </a:p>
        </p:txBody>
      </p:sp>
    </p:spTree>
    <p:extLst>
      <p:ext uri="{BB962C8B-B14F-4D97-AF65-F5344CB8AC3E}">
        <p14:creationId xmlns:p14="http://schemas.microsoft.com/office/powerpoint/2010/main" val="338214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WITO Event in Hastings, MI</a:t>
            </a:r>
          </a:p>
        </p:txBody>
      </p:sp>
      <p:sp>
        <p:nvSpPr>
          <p:cNvPr id="4" name="Slide Number Placeholder 3"/>
          <p:cNvSpPr>
            <a:spLocks noGrp="1"/>
          </p:cNvSpPr>
          <p:nvPr>
            <p:ph type="sldNum" sz="quarter" idx="5"/>
          </p:nvPr>
        </p:nvSpPr>
        <p:spPr/>
        <p:txBody>
          <a:bodyPr/>
          <a:lstStyle/>
          <a:p>
            <a:fld id="{F2DF58CD-FB57-BC41-8BCB-D1EA6F615A9C}" type="slidenum">
              <a:rPr lang="en-US" smtClean="0"/>
              <a:t>12</a:t>
            </a:fld>
            <a:endParaRPr lang="en-US"/>
          </a:p>
        </p:txBody>
      </p:sp>
    </p:spTree>
    <p:extLst>
      <p:ext uri="{BB962C8B-B14F-4D97-AF65-F5344CB8AC3E}">
        <p14:creationId xmlns:p14="http://schemas.microsoft.com/office/powerpoint/2010/main" val="163335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Glassen</a:t>
            </a:r>
            <a:r>
              <a:rPr lang="en-US" dirty="0"/>
              <a:t> Foundation provided funding in Michigan to provide programming through the inflatable ranges in state parks across the country.  This has brought in the family unit and many of whom have never shot a firearm at all. These individuals are invited back to other events including wing shooting and mentored hunts and we’ve been able to bring folks into the hunting family starting with these ranges.</a:t>
            </a:r>
          </a:p>
        </p:txBody>
      </p:sp>
      <p:sp>
        <p:nvSpPr>
          <p:cNvPr id="4" name="Slide Number Placeholder 3"/>
          <p:cNvSpPr>
            <a:spLocks noGrp="1"/>
          </p:cNvSpPr>
          <p:nvPr>
            <p:ph type="sldNum" sz="quarter" idx="5"/>
          </p:nvPr>
        </p:nvSpPr>
        <p:spPr/>
        <p:txBody>
          <a:bodyPr/>
          <a:lstStyle/>
          <a:p>
            <a:fld id="{F2DF58CD-FB57-BC41-8BCB-D1EA6F615A9C}" type="slidenum">
              <a:rPr lang="en-US" smtClean="0"/>
              <a:t>13</a:t>
            </a:fld>
            <a:endParaRPr lang="en-US"/>
          </a:p>
        </p:txBody>
      </p:sp>
    </p:spTree>
    <p:extLst>
      <p:ext uri="{BB962C8B-B14F-4D97-AF65-F5344CB8AC3E}">
        <p14:creationId xmlns:p14="http://schemas.microsoft.com/office/powerpoint/2010/main" val="615662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20086951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id-ID"/>
          </a:p>
        </p:txBody>
      </p:sp>
      <p:sp>
        <p:nvSpPr>
          <p:cNvPr id="6" name="Footer Placeholder 5"/>
          <p:cNvSpPr>
            <a:spLocks noGrp="1"/>
          </p:cNvSpPr>
          <p:nvPr>
            <p:ph type="ftr" sz="quarter" idx="11"/>
          </p:nvPr>
        </p:nvSpPr>
        <p:spPr/>
        <p:txBody>
          <a:bodyPr/>
          <a:lstStyle/>
          <a:p>
            <a:r>
              <a:rPr lang="id-ID"/>
              <a:t>Title of Presentation - Edit by going to View/ Header and Footer</a:t>
            </a:r>
          </a:p>
        </p:txBody>
      </p:sp>
      <p:sp>
        <p:nvSpPr>
          <p:cNvPr id="7" name="Slide Number Placeholder 6"/>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56028083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30420604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8791550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280878832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id-ID"/>
          </a:p>
        </p:txBody>
      </p:sp>
      <p:sp>
        <p:nvSpPr>
          <p:cNvPr id="4"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2538404638"/>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id-ID"/>
          </a:p>
        </p:txBody>
      </p:sp>
      <p:sp>
        <p:nvSpPr>
          <p:cNvPr id="4"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2491064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352310291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94733313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 Full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pic>
        <p:nvPicPr>
          <p:cNvPr id="3" name="Picture 2" descr="A picture containing icon&#10;&#10;Description automatically generated">
            <a:extLst>
              <a:ext uri="{FF2B5EF4-FFF2-40B4-BE49-F238E27FC236}">
                <a16:creationId xmlns:a16="http://schemas.microsoft.com/office/drawing/2014/main" id="{267B4053-0BBC-8A46-B8D6-5FE859E55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714" y="118445"/>
            <a:ext cx="877261" cy="877261"/>
          </a:xfrm>
          <a:prstGeom prst="rect">
            <a:avLst/>
          </a:prstGeom>
        </p:spPr>
      </p:pic>
      <p:sp>
        <p:nvSpPr>
          <p:cNvPr id="6" name="Slide Number Placeholder 3">
            <a:extLst>
              <a:ext uri="{FF2B5EF4-FFF2-40B4-BE49-F238E27FC236}">
                <a16:creationId xmlns:a16="http://schemas.microsoft.com/office/drawing/2014/main" id="{348A672A-4B7C-5845-AA4D-610A1DDCD595}"/>
              </a:ext>
            </a:extLst>
          </p:cNvPr>
          <p:cNvSpPr>
            <a:spLocks noGrp="1"/>
          </p:cNvSpPr>
          <p:nvPr>
            <p:ph type="sldNum" sz="quarter" idx="16"/>
          </p:nvPr>
        </p:nvSpPr>
        <p:spPr>
          <a:xfrm>
            <a:off x="11561522" y="6418980"/>
            <a:ext cx="474945" cy="365125"/>
          </a:xfrm>
        </p:spPr>
        <p:txBody>
          <a:bodyPr/>
          <a:lstStyle>
            <a:lvl1pPr>
              <a:defRPr sz="800" b="1" i="0">
                <a:solidFill>
                  <a:schemeClr val="bg1"/>
                </a:solidFill>
                <a:latin typeface="Quincy CF" pitchFamily="2" charset="77"/>
              </a:defRPr>
            </a:lvl1pPr>
          </a:lstStyle>
          <a:p>
            <a:fld id="{C9F6FA59-CD5C-4326-A8A6-08486F4EC2DF}" type="slidenum">
              <a:rPr lang="id-ID" smtClean="0"/>
              <a:pPr/>
              <a:t>‹#›</a:t>
            </a:fld>
            <a:endParaRPr lang="id-ID"/>
          </a:p>
        </p:txBody>
      </p:sp>
    </p:spTree>
    <p:extLst>
      <p:ext uri="{BB962C8B-B14F-4D97-AF65-F5344CB8AC3E}">
        <p14:creationId xmlns:p14="http://schemas.microsoft.com/office/powerpoint/2010/main" val="3458862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hoto Montag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091814" y="732773"/>
            <a:ext cx="3845490" cy="2580361"/>
          </a:xfrm>
        </p:spPr>
        <p:txBody>
          <a:bodyPr/>
          <a:lstStyle/>
          <a:p>
            <a:endParaRPr lang="id-ID"/>
          </a:p>
        </p:txBody>
      </p:sp>
      <p:pic>
        <p:nvPicPr>
          <p:cNvPr id="4" name="Picture 3" descr="Shape&#10;&#10;Description automatically generated with low confidence">
            <a:extLst>
              <a:ext uri="{FF2B5EF4-FFF2-40B4-BE49-F238E27FC236}">
                <a16:creationId xmlns:a16="http://schemas.microsoft.com/office/drawing/2014/main" id="{E32F7BB3-2B20-2D42-8D8F-574D996158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600" y="127000"/>
            <a:ext cx="499533" cy="499533"/>
          </a:xfrm>
          <a:prstGeom prst="rect">
            <a:avLst/>
          </a:prstGeom>
        </p:spPr>
      </p:pic>
      <p:sp>
        <p:nvSpPr>
          <p:cNvPr id="5" name="Picture Placeholder 6">
            <a:extLst>
              <a:ext uri="{FF2B5EF4-FFF2-40B4-BE49-F238E27FC236}">
                <a16:creationId xmlns:a16="http://schemas.microsoft.com/office/drawing/2014/main" id="{0A778F06-2DCD-2244-8138-C88BC77BCB4D}"/>
              </a:ext>
            </a:extLst>
          </p:cNvPr>
          <p:cNvSpPr>
            <a:spLocks noGrp="1"/>
          </p:cNvSpPr>
          <p:nvPr>
            <p:ph type="pic" sz="quarter" idx="11"/>
          </p:nvPr>
        </p:nvSpPr>
        <p:spPr>
          <a:xfrm>
            <a:off x="4183099" y="732773"/>
            <a:ext cx="3845490" cy="2580361"/>
          </a:xfrm>
        </p:spPr>
        <p:txBody>
          <a:bodyPr/>
          <a:lstStyle/>
          <a:p>
            <a:endParaRPr lang="id-ID"/>
          </a:p>
        </p:txBody>
      </p:sp>
      <p:sp>
        <p:nvSpPr>
          <p:cNvPr id="6" name="Picture Placeholder 6">
            <a:extLst>
              <a:ext uri="{FF2B5EF4-FFF2-40B4-BE49-F238E27FC236}">
                <a16:creationId xmlns:a16="http://schemas.microsoft.com/office/drawing/2014/main" id="{0370006E-CC96-BB45-9D57-40B1367F8831}"/>
              </a:ext>
            </a:extLst>
          </p:cNvPr>
          <p:cNvSpPr>
            <a:spLocks noGrp="1"/>
          </p:cNvSpPr>
          <p:nvPr>
            <p:ph type="pic" sz="quarter" idx="12"/>
          </p:nvPr>
        </p:nvSpPr>
        <p:spPr>
          <a:xfrm>
            <a:off x="263352" y="732773"/>
            <a:ext cx="3845490" cy="2580361"/>
          </a:xfrm>
        </p:spPr>
        <p:txBody>
          <a:bodyPr/>
          <a:lstStyle/>
          <a:p>
            <a:endParaRPr lang="id-ID"/>
          </a:p>
        </p:txBody>
      </p:sp>
      <p:sp>
        <p:nvSpPr>
          <p:cNvPr id="11" name="Picture Placeholder 6">
            <a:extLst>
              <a:ext uri="{FF2B5EF4-FFF2-40B4-BE49-F238E27FC236}">
                <a16:creationId xmlns:a16="http://schemas.microsoft.com/office/drawing/2014/main" id="{FFCB2FD3-7924-B145-A9B5-79E10294058D}"/>
              </a:ext>
            </a:extLst>
          </p:cNvPr>
          <p:cNvSpPr>
            <a:spLocks noGrp="1"/>
          </p:cNvSpPr>
          <p:nvPr>
            <p:ph type="pic" sz="quarter" idx="13"/>
          </p:nvPr>
        </p:nvSpPr>
        <p:spPr>
          <a:xfrm>
            <a:off x="8091814" y="3375781"/>
            <a:ext cx="3845490" cy="2580361"/>
          </a:xfrm>
        </p:spPr>
        <p:txBody>
          <a:bodyPr/>
          <a:lstStyle/>
          <a:p>
            <a:endParaRPr lang="id-ID"/>
          </a:p>
        </p:txBody>
      </p:sp>
      <p:sp>
        <p:nvSpPr>
          <p:cNvPr id="12" name="Picture Placeholder 6">
            <a:extLst>
              <a:ext uri="{FF2B5EF4-FFF2-40B4-BE49-F238E27FC236}">
                <a16:creationId xmlns:a16="http://schemas.microsoft.com/office/drawing/2014/main" id="{AAE1692D-396C-0B49-9BCD-88821DF61D43}"/>
              </a:ext>
            </a:extLst>
          </p:cNvPr>
          <p:cNvSpPr>
            <a:spLocks noGrp="1"/>
          </p:cNvSpPr>
          <p:nvPr>
            <p:ph type="pic" sz="quarter" idx="14"/>
          </p:nvPr>
        </p:nvSpPr>
        <p:spPr>
          <a:xfrm>
            <a:off x="4183099" y="3375781"/>
            <a:ext cx="3845490" cy="2580361"/>
          </a:xfrm>
        </p:spPr>
        <p:txBody>
          <a:bodyPr/>
          <a:lstStyle/>
          <a:p>
            <a:endParaRPr lang="id-ID"/>
          </a:p>
        </p:txBody>
      </p:sp>
      <p:sp>
        <p:nvSpPr>
          <p:cNvPr id="13" name="Picture Placeholder 6">
            <a:extLst>
              <a:ext uri="{FF2B5EF4-FFF2-40B4-BE49-F238E27FC236}">
                <a16:creationId xmlns:a16="http://schemas.microsoft.com/office/drawing/2014/main" id="{1D136A9F-A365-F540-81F2-930BAAAC7CD6}"/>
              </a:ext>
            </a:extLst>
          </p:cNvPr>
          <p:cNvSpPr>
            <a:spLocks noGrp="1"/>
          </p:cNvSpPr>
          <p:nvPr>
            <p:ph type="pic" sz="quarter" idx="15"/>
          </p:nvPr>
        </p:nvSpPr>
        <p:spPr>
          <a:xfrm>
            <a:off x="263352" y="3375781"/>
            <a:ext cx="3845490" cy="2580361"/>
          </a:xfrm>
        </p:spPr>
        <p:txBody>
          <a:bodyPr/>
          <a:lstStyle/>
          <a:p>
            <a:endParaRPr lang="id-ID"/>
          </a:p>
        </p:txBody>
      </p:sp>
      <p:sp>
        <p:nvSpPr>
          <p:cNvPr id="14" name="Slide Number Placeholder 3">
            <a:extLst>
              <a:ext uri="{FF2B5EF4-FFF2-40B4-BE49-F238E27FC236}">
                <a16:creationId xmlns:a16="http://schemas.microsoft.com/office/drawing/2014/main" id="{53E92B5D-AE26-3542-BD9C-BFA986AA4685}"/>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
        <p:nvSpPr>
          <p:cNvPr id="16" name="Footer Placeholder 2">
            <a:extLst>
              <a:ext uri="{FF2B5EF4-FFF2-40B4-BE49-F238E27FC236}">
                <a16:creationId xmlns:a16="http://schemas.microsoft.com/office/drawing/2014/main" id="{9F554A86-32F2-5243-9B0E-AC06DE069011}"/>
              </a:ext>
            </a:extLst>
          </p:cNvPr>
          <p:cNvSpPr>
            <a:spLocks noGrp="1"/>
          </p:cNvSpPr>
          <p:nvPr>
            <p:ph type="ftr" sz="quarter" idx="17"/>
          </p:nvPr>
        </p:nvSpPr>
        <p:spPr>
          <a:xfrm>
            <a:off x="161794" y="6418980"/>
            <a:ext cx="5337131" cy="365125"/>
          </a:xfrm>
        </p:spPr>
        <p:txBody>
          <a:bodyPr/>
          <a:lstStyle>
            <a:lvl1pPr algn="l">
              <a:defRPr sz="700">
                <a:solidFill>
                  <a:schemeClr val="tx1"/>
                </a:solidFill>
                <a:latin typeface="Montserrat" pitchFamily="2" charset="77"/>
              </a:defRPr>
            </a:lvl1pPr>
          </a:lstStyle>
          <a:p>
            <a:r>
              <a:rPr lang="id-ID"/>
              <a:t>Title of Presentation - Edit by going to View/ Header and Footer</a:t>
            </a:r>
          </a:p>
        </p:txBody>
      </p:sp>
    </p:spTree>
    <p:extLst>
      <p:ext uri="{BB962C8B-B14F-4D97-AF65-F5344CB8AC3E}">
        <p14:creationId xmlns:p14="http://schemas.microsoft.com/office/powerpoint/2010/main" val="419038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51577314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cial Content - Quote Short">
    <p:bg>
      <p:bgPr>
        <a:solidFill>
          <a:srgbClr val="475C76"/>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BDB1E985-CEA8-6BC6-986E-8BBD64900C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lumMod val="85000"/>
            </a:schemeClr>
          </a:solidFill>
        </p:spPr>
      </p:pic>
      <p:sp>
        <p:nvSpPr>
          <p:cNvPr id="3" name="Slide Number Placeholder 3">
            <a:extLst>
              <a:ext uri="{FF2B5EF4-FFF2-40B4-BE49-F238E27FC236}">
                <a16:creationId xmlns:a16="http://schemas.microsoft.com/office/drawing/2014/main" id="{39DC118F-A06B-1699-C8ED-E0C174FDB9D9}"/>
              </a:ext>
            </a:extLst>
          </p:cNvPr>
          <p:cNvSpPr>
            <a:spLocks noGrp="1"/>
          </p:cNvSpPr>
          <p:nvPr>
            <p:ph type="sldNum" sz="quarter" idx="16"/>
          </p:nvPr>
        </p:nvSpPr>
        <p:spPr>
          <a:xfrm>
            <a:off x="8411477" y="6374669"/>
            <a:ext cx="474945" cy="365125"/>
          </a:xfrm>
        </p:spPr>
        <p:txBody>
          <a:bodyPr/>
          <a:lstStyle>
            <a:lvl1pPr>
              <a:defRPr sz="800" b="1" i="0">
                <a:solidFill>
                  <a:schemeClr val="bg1">
                    <a:lumMod val="65000"/>
                  </a:schemeClr>
                </a:solidFill>
                <a:latin typeface="Quincy CF" pitchFamily="2" charset="77"/>
              </a:defRPr>
            </a:lvl1pPr>
          </a:lstStyle>
          <a:p>
            <a:fld id="{C9F6FA59-CD5C-4326-A8A6-08486F4EC2DF}" type="slidenum">
              <a:rPr lang="id-ID" smtClean="0"/>
              <a:pPr/>
              <a:t>‹#›</a:t>
            </a:fld>
            <a:endParaRPr lang="id-ID" dirty="0"/>
          </a:p>
        </p:txBody>
      </p:sp>
    </p:spTree>
    <p:extLst>
      <p:ext uri="{BB962C8B-B14F-4D97-AF65-F5344CB8AC3E}">
        <p14:creationId xmlns:p14="http://schemas.microsoft.com/office/powerpoint/2010/main" val="1887244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lat Color Divider Slide">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8C55A558-908E-B5FC-9409-769D06223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3">
            <a:extLst>
              <a:ext uri="{FF2B5EF4-FFF2-40B4-BE49-F238E27FC236}">
                <a16:creationId xmlns:a16="http://schemas.microsoft.com/office/drawing/2014/main" id="{64D7980A-21D0-ED47-9B5D-1513C083113A}"/>
              </a:ext>
            </a:extLst>
          </p:cNvPr>
          <p:cNvSpPr>
            <a:spLocks noGrp="1"/>
          </p:cNvSpPr>
          <p:nvPr>
            <p:ph type="sldNum" sz="quarter" idx="16"/>
          </p:nvPr>
        </p:nvSpPr>
        <p:spPr>
          <a:xfrm>
            <a:off x="8411477" y="6374669"/>
            <a:ext cx="474945" cy="365125"/>
          </a:xfrm>
        </p:spPr>
        <p:txBody>
          <a:bodyPr/>
          <a:lstStyle>
            <a:lvl1pPr>
              <a:defRPr sz="800" b="1" i="0">
                <a:solidFill>
                  <a:schemeClr val="bg1">
                    <a:lumMod val="65000"/>
                  </a:schemeClr>
                </a:solidFill>
                <a:latin typeface="Quincy CF" pitchFamily="2" charset="77"/>
              </a:defRPr>
            </a:lvl1pPr>
          </a:lstStyle>
          <a:p>
            <a:fld id="{C9F6FA59-CD5C-4326-A8A6-08486F4EC2DF}" type="slidenum">
              <a:rPr lang="id-ID" smtClean="0"/>
              <a:pPr/>
              <a:t>‹#›</a:t>
            </a:fld>
            <a:endParaRPr lang="id-ID" dirty="0"/>
          </a:p>
        </p:txBody>
      </p:sp>
    </p:spTree>
    <p:extLst>
      <p:ext uri="{BB962C8B-B14F-4D97-AF65-F5344CB8AC3E}">
        <p14:creationId xmlns:p14="http://schemas.microsoft.com/office/powerpoint/2010/main" val="1391419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cial Content - Quote Long">
    <p:bg>
      <p:bgPr>
        <a:solidFill>
          <a:srgbClr val="7C2529"/>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C52B0E78-A63B-91CB-6E01-F9119EF4B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A39382"/>
          </a:solidFill>
        </p:spPr>
      </p:pic>
      <p:sp>
        <p:nvSpPr>
          <p:cNvPr id="5" name="Slide Number Placeholder 3">
            <a:extLst>
              <a:ext uri="{FF2B5EF4-FFF2-40B4-BE49-F238E27FC236}">
                <a16:creationId xmlns:a16="http://schemas.microsoft.com/office/drawing/2014/main" id="{E05D429E-DA5B-0BC5-9B36-1AB48C8D905C}"/>
              </a:ext>
            </a:extLst>
          </p:cNvPr>
          <p:cNvSpPr>
            <a:spLocks noGrp="1"/>
          </p:cNvSpPr>
          <p:nvPr>
            <p:ph type="sldNum" sz="quarter" idx="16"/>
          </p:nvPr>
        </p:nvSpPr>
        <p:spPr>
          <a:xfrm>
            <a:off x="8411477" y="6374669"/>
            <a:ext cx="474945" cy="365125"/>
          </a:xfrm>
        </p:spPr>
        <p:txBody>
          <a:bodyPr/>
          <a:lstStyle>
            <a:lvl1pPr>
              <a:defRPr sz="800" b="1" i="0">
                <a:solidFill>
                  <a:schemeClr val="bg1">
                    <a:lumMod val="65000"/>
                  </a:schemeClr>
                </a:solidFill>
                <a:latin typeface="Quincy CF" pitchFamily="2" charset="77"/>
              </a:defRPr>
            </a:lvl1pPr>
          </a:lstStyle>
          <a:p>
            <a:fld id="{C9F6FA59-CD5C-4326-A8A6-08486F4EC2DF}" type="slidenum">
              <a:rPr lang="id-ID" smtClean="0"/>
              <a:pPr/>
              <a:t>‹#›</a:t>
            </a:fld>
            <a:endParaRPr lang="id-ID" dirty="0"/>
          </a:p>
        </p:txBody>
      </p:sp>
    </p:spTree>
    <p:extLst>
      <p:ext uri="{BB962C8B-B14F-4D97-AF65-F5344CB8AC3E}">
        <p14:creationId xmlns:p14="http://schemas.microsoft.com/office/powerpoint/2010/main" val="402191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lat Color Divider Slide">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8C55A558-908E-B5FC-9409-769D06223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475C76"/>
          </a:solidFill>
        </p:spPr>
      </p:pic>
      <p:sp>
        <p:nvSpPr>
          <p:cNvPr id="3" name="Slide Number Placeholder 3">
            <a:extLst>
              <a:ext uri="{FF2B5EF4-FFF2-40B4-BE49-F238E27FC236}">
                <a16:creationId xmlns:a16="http://schemas.microsoft.com/office/drawing/2014/main" id="{64D7980A-21D0-ED47-9B5D-1513C083113A}"/>
              </a:ext>
            </a:extLst>
          </p:cNvPr>
          <p:cNvSpPr>
            <a:spLocks noGrp="1"/>
          </p:cNvSpPr>
          <p:nvPr>
            <p:ph type="sldNum" sz="quarter" idx="16"/>
          </p:nvPr>
        </p:nvSpPr>
        <p:spPr>
          <a:xfrm>
            <a:off x="8411477" y="6374669"/>
            <a:ext cx="474945" cy="365125"/>
          </a:xfrm>
        </p:spPr>
        <p:txBody>
          <a:bodyPr/>
          <a:lstStyle>
            <a:lvl1pPr>
              <a:defRPr sz="800" b="1" i="0">
                <a:solidFill>
                  <a:schemeClr val="bg1">
                    <a:lumMod val="65000"/>
                  </a:schemeClr>
                </a:solidFill>
                <a:latin typeface="Quincy CF" pitchFamily="2" charset="77"/>
              </a:defRPr>
            </a:lvl1pPr>
          </a:lstStyle>
          <a:p>
            <a:fld id="{C9F6FA59-CD5C-4326-A8A6-08486F4EC2DF}" type="slidenum">
              <a:rPr lang="id-ID" smtClean="0"/>
              <a:pPr/>
              <a:t>‹#›</a:t>
            </a:fld>
            <a:endParaRPr lang="id-ID" dirty="0"/>
          </a:p>
        </p:txBody>
      </p:sp>
    </p:spTree>
    <p:extLst>
      <p:ext uri="{BB962C8B-B14F-4D97-AF65-F5344CB8AC3E}">
        <p14:creationId xmlns:p14="http://schemas.microsoft.com/office/powerpoint/2010/main" val="123814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cial Content - Inset Left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57944" y="821872"/>
            <a:ext cx="5138057" cy="5214257"/>
          </a:xfrm>
          <a:custGeom>
            <a:avLst/>
            <a:gdLst>
              <a:gd name="connsiteX0" fmla="*/ 0 w 5138057"/>
              <a:gd name="connsiteY0" fmla="*/ 0 h 5214257"/>
              <a:gd name="connsiteX1" fmla="*/ 5138057 w 5138057"/>
              <a:gd name="connsiteY1" fmla="*/ 0 h 5214257"/>
              <a:gd name="connsiteX2" fmla="*/ 5138057 w 5138057"/>
              <a:gd name="connsiteY2" fmla="*/ 5214257 h 5214257"/>
              <a:gd name="connsiteX3" fmla="*/ 0 w 5138057"/>
              <a:gd name="connsiteY3" fmla="*/ 5214257 h 5214257"/>
            </a:gdLst>
            <a:ahLst/>
            <a:cxnLst>
              <a:cxn ang="0">
                <a:pos x="connsiteX0" y="connsiteY0"/>
              </a:cxn>
              <a:cxn ang="0">
                <a:pos x="connsiteX1" y="connsiteY1"/>
              </a:cxn>
              <a:cxn ang="0">
                <a:pos x="connsiteX2" y="connsiteY2"/>
              </a:cxn>
              <a:cxn ang="0">
                <a:pos x="connsiteX3" y="connsiteY3"/>
              </a:cxn>
            </a:cxnLst>
            <a:rect l="l" t="t" r="r" b="b"/>
            <a:pathLst>
              <a:path w="5138057" h="5214257">
                <a:moveTo>
                  <a:pt x="0" y="0"/>
                </a:moveTo>
                <a:lnTo>
                  <a:pt x="5138057" y="0"/>
                </a:lnTo>
                <a:lnTo>
                  <a:pt x="5138057" y="5214257"/>
                </a:lnTo>
                <a:lnTo>
                  <a:pt x="0" y="5214257"/>
                </a:lnTo>
                <a:close/>
              </a:path>
            </a:pathLst>
          </a:custGeom>
        </p:spPr>
        <p:txBody>
          <a:bodyPr wrap="square">
            <a:noAutofit/>
          </a:bodyPr>
          <a:lstStyle/>
          <a:p>
            <a:endParaRPr lang="id-ID"/>
          </a:p>
        </p:txBody>
      </p:sp>
      <p:pic>
        <p:nvPicPr>
          <p:cNvPr id="4" name="Picture 3" descr="Shape&#10;&#10;Description automatically generated with low confidence">
            <a:extLst>
              <a:ext uri="{FF2B5EF4-FFF2-40B4-BE49-F238E27FC236}">
                <a16:creationId xmlns:a16="http://schemas.microsoft.com/office/drawing/2014/main" id="{6A82E6BC-48D2-C74F-9C12-490F900F9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600" y="127000"/>
            <a:ext cx="499533" cy="499533"/>
          </a:xfrm>
          <a:prstGeom prst="rect">
            <a:avLst/>
          </a:prstGeom>
        </p:spPr>
      </p:pic>
      <p:sp>
        <p:nvSpPr>
          <p:cNvPr id="5" name="Slide Number Placeholder 3">
            <a:extLst>
              <a:ext uri="{FF2B5EF4-FFF2-40B4-BE49-F238E27FC236}">
                <a16:creationId xmlns:a16="http://schemas.microsoft.com/office/drawing/2014/main" id="{85A8B5D0-E320-DB4C-AEB0-B8C26C123B60}"/>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Tree>
    <p:extLst>
      <p:ext uri="{BB962C8B-B14F-4D97-AF65-F5344CB8AC3E}">
        <p14:creationId xmlns:p14="http://schemas.microsoft.com/office/powerpoint/2010/main" val="2383999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cial Content - Bottom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95301" y="2362200"/>
            <a:ext cx="11201398" cy="4000500"/>
          </a:xfrm>
          <a:custGeom>
            <a:avLst/>
            <a:gdLst>
              <a:gd name="connsiteX0" fmla="*/ 0 w 10756900"/>
              <a:gd name="connsiteY0" fmla="*/ 0 h 4000500"/>
              <a:gd name="connsiteX1" fmla="*/ 10756900 w 10756900"/>
              <a:gd name="connsiteY1" fmla="*/ 0 h 4000500"/>
              <a:gd name="connsiteX2" fmla="*/ 10756900 w 10756900"/>
              <a:gd name="connsiteY2" fmla="*/ 4000500 h 4000500"/>
              <a:gd name="connsiteX3" fmla="*/ 0 w 10756900"/>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10756900" h="4000500">
                <a:moveTo>
                  <a:pt x="0" y="0"/>
                </a:moveTo>
                <a:lnTo>
                  <a:pt x="10756900" y="0"/>
                </a:lnTo>
                <a:lnTo>
                  <a:pt x="10756900" y="4000500"/>
                </a:lnTo>
                <a:lnTo>
                  <a:pt x="0" y="4000500"/>
                </a:lnTo>
                <a:close/>
              </a:path>
            </a:pathLst>
          </a:custGeom>
        </p:spPr>
        <p:txBody>
          <a:bodyPr wrap="square">
            <a:noAutofit/>
          </a:bodyPr>
          <a:lstStyle/>
          <a:p>
            <a:endParaRPr lang="en-US"/>
          </a:p>
        </p:txBody>
      </p:sp>
      <p:pic>
        <p:nvPicPr>
          <p:cNvPr id="4" name="Picture 3" descr="Shape&#10;&#10;Description automatically generated with low confidence">
            <a:extLst>
              <a:ext uri="{FF2B5EF4-FFF2-40B4-BE49-F238E27FC236}">
                <a16:creationId xmlns:a16="http://schemas.microsoft.com/office/drawing/2014/main" id="{86D46652-B9AE-F44C-BD61-3C32D495D5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600" y="127000"/>
            <a:ext cx="499533" cy="499533"/>
          </a:xfrm>
          <a:prstGeom prst="rect">
            <a:avLst/>
          </a:prstGeom>
        </p:spPr>
      </p:pic>
      <p:sp>
        <p:nvSpPr>
          <p:cNvPr id="5" name="Slide Number Placeholder 3">
            <a:extLst>
              <a:ext uri="{FF2B5EF4-FFF2-40B4-BE49-F238E27FC236}">
                <a16:creationId xmlns:a16="http://schemas.microsoft.com/office/drawing/2014/main" id="{9CC9CE65-14AA-DF48-A26E-F2FDC8932B47}"/>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
        <p:nvSpPr>
          <p:cNvPr id="6" name="Footer Placeholder 2">
            <a:extLst>
              <a:ext uri="{FF2B5EF4-FFF2-40B4-BE49-F238E27FC236}">
                <a16:creationId xmlns:a16="http://schemas.microsoft.com/office/drawing/2014/main" id="{D3FDE61F-ADD9-9E4D-8A67-D5DF773015C2}"/>
              </a:ext>
            </a:extLst>
          </p:cNvPr>
          <p:cNvSpPr>
            <a:spLocks noGrp="1"/>
          </p:cNvSpPr>
          <p:nvPr>
            <p:ph type="ftr" sz="quarter" idx="17"/>
          </p:nvPr>
        </p:nvSpPr>
        <p:spPr>
          <a:xfrm>
            <a:off x="161794" y="6418980"/>
            <a:ext cx="5337131" cy="365125"/>
          </a:xfrm>
        </p:spPr>
        <p:txBody>
          <a:bodyPr/>
          <a:lstStyle>
            <a:lvl1pPr algn="l">
              <a:defRPr sz="700">
                <a:solidFill>
                  <a:schemeClr val="tx1"/>
                </a:solidFill>
                <a:latin typeface="Montserrat" pitchFamily="2" charset="77"/>
              </a:defRPr>
            </a:lvl1pPr>
          </a:lstStyle>
          <a:p>
            <a:r>
              <a:rPr lang="id-ID"/>
              <a:t>Title of Presentation - Edit by going to View/ Header and Footer</a:t>
            </a:r>
          </a:p>
        </p:txBody>
      </p:sp>
    </p:spTree>
    <p:extLst>
      <p:ext uri="{BB962C8B-B14F-4D97-AF65-F5344CB8AC3E}">
        <p14:creationId xmlns:p14="http://schemas.microsoft.com/office/powerpoint/2010/main" val="2456310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cial Content - Full Screen Image No Log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4" name="Slide Number Placeholder 3">
            <a:extLst>
              <a:ext uri="{FF2B5EF4-FFF2-40B4-BE49-F238E27FC236}">
                <a16:creationId xmlns:a16="http://schemas.microsoft.com/office/drawing/2014/main" id="{CB32A7BD-2B2A-EF40-AA57-1D3C62D0605B}"/>
              </a:ext>
            </a:extLst>
          </p:cNvPr>
          <p:cNvSpPr>
            <a:spLocks noGrp="1"/>
          </p:cNvSpPr>
          <p:nvPr>
            <p:ph type="sldNum" sz="quarter" idx="16"/>
          </p:nvPr>
        </p:nvSpPr>
        <p:spPr>
          <a:xfrm>
            <a:off x="11561522" y="6418980"/>
            <a:ext cx="474945" cy="365125"/>
          </a:xfrm>
        </p:spPr>
        <p:txBody>
          <a:bodyPr/>
          <a:lstStyle>
            <a:lvl1pPr>
              <a:defRPr sz="800" b="1" i="0">
                <a:solidFill>
                  <a:schemeClr val="bg1"/>
                </a:solidFill>
                <a:latin typeface="Quincy CF" pitchFamily="2" charset="77"/>
              </a:defRPr>
            </a:lvl1pPr>
          </a:lstStyle>
          <a:p>
            <a:fld id="{C9F6FA59-CD5C-4326-A8A6-08486F4EC2DF}" type="slidenum">
              <a:rPr lang="id-ID" smtClean="0"/>
              <a:pPr/>
              <a:t>‹#›</a:t>
            </a:fld>
            <a:endParaRPr lang="id-ID"/>
          </a:p>
        </p:txBody>
      </p:sp>
      <p:sp>
        <p:nvSpPr>
          <p:cNvPr id="5" name="Footer Placeholder 2">
            <a:extLst>
              <a:ext uri="{FF2B5EF4-FFF2-40B4-BE49-F238E27FC236}">
                <a16:creationId xmlns:a16="http://schemas.microsoft.com/office/drawing/2014/main" id="{C3E50588-94A2-FE40-96F8-1CB34FA6AEE9}"/>
              </a:ext>
            </a:extLst>
          </p:cNvPr>
          <p:cNvSpPr>
            <a:spLocks noGrp="1"/>
          </p:cNvSpPr>
          <p:nvPr>
            <p:ph type="ftr" sz="quarter" idx="17"/>
          </p:nvPr>
        </p:nvSpPr>
        <p:spPr>
          <a:xfrm>
            <a:off x="161794" y="6418980"/>
            <a:ext cx="5337131" cy="365125"/>
          </a:xfrm>
        </p:spPr>
        <p:txBody>
          <a:bodyPr/>
          <a:lstStyle>
            <a:lvl1pPr algn="l">
              <a:defRPr sz="700">
                <a:solidFill>
                  <a:schemeClr val="bg1"/>
                </a:solidFill>
                <a:latin typeface="Montserrat" pitchFamily="2" charset="77"/>
              </a:defRPr>
            </a:lvl1pPr>
          </a:lstStyle>
          <a:p>
            <a:r>
              <a:rPr lang="id-ID"/>
              <a:t>Title of Presentation - Edit by going to View/ Header and Footer</a:t>
            </a:r>
          </a:p>
        </p:txBody>
      </p:sp>
    </p:spTree>
    <p:extLst>
      <p:ext uri="{BB962C8B-B14F-4D97-AF65-F5344CB8AC3E}">
        <p14:creationId xmlns:p14="http://schemas.microsoft.com/office/powerpoint/2010/main" val="84256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cial Content - Big Left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876800" cy="6858000"/>
          </a:xfrm>
          <a:custGeom>
            <a:avLst/>
            <a:gdLst>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76800" h="6858000">
                <a:moveTo>
                  <a:pt x="0" y="0"/>
                </a:moveTo>
                <a:lnTo>
                  <a:pt x="4876800" y="0"/>
                </a:lnTo>
                <a:lnTo>
                  <a:pt x="4876800" y="6858000"/>
                </a:lnTo>
                <a:lnTo>
                  <a:pt x="0" y="6858000"/>
                </a:lnTo>
                <a:close/>
              </a:path>
            </a:pathLst>
          </a:custGeom>
        </p:spPr>
        <p:txBody>
          <a:bodyPr wrap="square">
            <a:noAutofit/>
          </a:bodyPr>
          <a:lstStyle/>
          <a:p>
            <a:endParaRPr lang="en-US"/>
          </a:p>
        </p:txBody>
      </p:sp>
      <p:pic>
        <p:nvPicPr>
          <p:cNvPr id="4" name="Picture 3" descr="Shape&#10;&#10;Description automatically generated with low confidence">
            <a:extLst>
              <a:ext uri="{FF2B5EF4-FFF2-40B4-BE49-F238E27FC236}">
                <a16:creationId xmlns:a16="http://schemas.microsoft.com/office/drawing/2014/main" id="{6ED5C4CA-A1FE-484D-B928-AD7C06185F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600" y="127000"/>
            <a:ext cx="499533" cy="499533"/>
          </a:xfrm>
          <a:prstGeom prst="rect">
            <a:avLst/>
          </a:prstGeom>
        </p:spPr>
      </p:pic>
      <p:sp>
        <p:nvSpPr>
          <p:cNvPr id="6" name="Slide Number Placeholder 3">
            <a:extLst>
              <a:ext uri="{FF2B5EF4-FFF2-40B4-BE49-F238E27FC236}">
                <a16:creationId xmlns:a16="http://schemas.microsoft.com/office/drawing/2014/main" id="{A040626F-7835-2D4E-B261-90C235546A61}"/>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Tree>
    <p:extLst>
      <p:ext uri="{BB962C8B-B14F-4D97-AF65-F5344CB8AC3E}">
        <p14:creationId xmlns:p14="http://schemas.microsoft.com/office/powerpoint/2010/main" val="769152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cial Content - Inset Right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861957" y="495300"/>
            <a:ext cx="5834743" cy="5867399"/>
          </a:xfrm>
          <a:custGeom>
            <a:avLst/>
            <a:gdLst>
              <a:gd name="connsiteX0" fmla="*/ 0 w 5834743"/>
              <a:gd name="connsiteY0" fmla="*/ 0 h 5921828"/>
              <a:gd name="connsiteX1" fmla="*/ 5834743 w 5834743"/>
              <a:gd name="connsiteY1" fmla="*/ 0 h 5921828"/>
              <a:gd name="connsiteX2" fmla="*/ 5834743 w 5834743"/>
              <a:gd name="connsiteY2" fmla="*/ 5921828 h 5921828"/>
              <a:gd name="connsiteX3" fmla="*/ 0 w 5834743"/>
              <a:gd name="connsiteY3" fmla="*/ 5921828 h 5921828"/>
            </a:gdLst>
            <a:ahLst/>
            <a:cxnLst>
              <a:cxn ang="0">
                <a:pos x="connsiteX0" y="connsiteY0"/>
              </a:cxn>
              <a:cxn ang="0">
                <a:pos x="connsiteX1" y="connsiteY1"/>
              </a:cxn>
              <a:cxn ang="0">
                <a:pos x="connsiteX2" y="connsiteY2"/>
              </a:cxn>
              <a:cxn ang="0">
                <a:pos x="connsiteX3" y="connsiteY3"/>
              </a:cxn>
            </a:cxnLst>
            <a:rect l="l" t="t" r="r" b="b"/>
            <a:pathLst>
              <a:path w="5834743" h="5921828">
                <a:moveTo>
                  <a:pt x="0" y="0"/>
                </a:moveTo>
                <a:lnTo>
                  <a:pt x="5834743" y="0"/>
                </a:lnTo>
                <a:lnTo>
                  <a:pt x="5834743" y="5921828"/>
                </a:lnTo>
                <a:lnTo>
                  <a:pt x="0" y="5921828"/>
                </a:lnTo>
                <a:close/>
              </a:path>
            </a:pathLst>
          </a:custGeom>
        </p:spPr>
        <p:txBody>
          <a:bodyPr wrap="square">
            <a:noAutofit/>
          </a:bodyPr>
          <a:lstStyle/>
          <a:p>
            <a:endParaRPr lang="en-US"/>
          </a:p>
        </p:txBody>
      </p:sp>
      <p:pic>
        <p:nvPicPr>
          <p:cNvPr id="3" name="Picture 2" descr="Shape&#10;&#10;Description automatically generated with low confidence">
            <a:extLst>
              <a:ext uri="{FF2B5EF4-FFF2-40B4-BE49-F238E27FC236}">
                <a16:creationId xmlns:a16="http://schemas.microsoft.com/office/drawing/2014/main" id="{A01125BA-0D6F-7F41-B9E0-D6D27AF273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66" y="127000"/>
            <a:ext cx="499533" cy="499533"/>
          </a:xfrm>
          <a:prstGeom prst="rect">
            <a:avLst/>
          </a:prstGeom>
        </p:spPr>
      </p:pic>
      <p:sp>
        <p:nvSpPr>
          <p:cNvPr id="4" name="Slide Number Placeholder 3">
            <a:extLst>
              <a:ext uri="{FF2B5EF4-FFF2-40B4-BE49-F238E27FC236}">
                <a16:creationId xmlns:a16="http://schemas.microsoft.com/office/drawing/2014/main" id="{CB15D1F2-A4A5-1B42-B33E-DFBD41C23388}"/>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
        <p:nvSpPr>
          <p:cNvPr id="5" name="Footer Placeholder 2">
            <a:extLst>
              <a:ext uri="{FF2B5EF4-FFF2-40B4-BE49-F238E27FC236}">
                <a16:creationId xmlns:a16="http://schemas.microsoft.com/office/drawing/2014/main" id="{A629D1A4-F28E-B041-8E38-4E4E4863391D}"/>
              </a:ext>
            </a:extLst>
          </p:cNvPr>
          <p:cNvSpPr>
            <a:spLocks noGrp="1"/>
          </p:cNvSpPr>
          <p:nvPr>
            <p:ph type="ftr" sz="quarter" idx="17"/>
          </p:nvPr>
        </p:nvSpPr>
        <p:spPr>
          <a:xfrm>
            <a:off x="161794" y="6418980"/>
            <a:ext cx="5337131" cy="365125"/>
          </a:xfrm>
        </p:spPr>
        <p:txBody>
          <a:bodyPr/>
          <a:lstStyle>
            <a:lvl1pPr algn="l">
              <a:defRPr sz="700">
                <a:solidFill>
                  <a:schemeClr val="tx1"/>
                </a:solidFill>
                <a:latin typeface="Montserrat" pitchFamily="2" charset="77"/>
              </a:defRPr>
            </a:lvl1pPr>
          </a:lstStyle>
          <a:p>
            <a:r>
              <a:rPr lang="id-ID"/>
              <a:t>Title of Presentation - Edit by going to View/ Header and Footer</a:t>
            </a:r>
          </a:p>
        </p:txBody>
      </p:sp>
    </p:spTree>
    <p:extLst>
      <p:ext uri="{BB962C8B-B14F-4D97-AF65-F5344CB8AC3E}">
        <p14:creationId xmlns:p14="http://schemas.microsoft.com/office/powerpoint/2010/main" val="2885026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Content - 1 Column">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6ED5C4CA-A1FE-484D-B928-AD7C06185F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600" y="127000"/>
            <a:ext cx="499533" cy="499533"/>
          </a:xfrm>
          <a:prstGeom prst="rect">
            <a:avLst/>
          </a:prstGeom>
        </p:spPr>
      </p:pic>
      <p:sp>
        <p:nvSpPr>
          <p:cNvPr id="3" name="Text Placeholder 2">
            <a:extLst>
              <a:ext uri="{FF2B5EF4-FFF2-40B4-BE49-F238E27FC236}">
                <a16:creationId xmlns:a16="http://schemas.microsoft.com/office/drawing/2014/main" id="{0D62BCEC-6D5F-074A-A71A-E2B4A27F23F9}"/>
              </a:ext>
            </a:extLst>
          </p:cNvPr>
          <p:cNvSpPr>
            <a:spLocks noGrp="1"/>
          </p:cNvSpPr>
          <p:nvPr>
            <p:ph type="body" sz="quarter" idx="10" hasCustomPrompt="1"/>
          </p:nvPr>
        </p:nvSpPr>
        <p:spPr>
          <a:xfrm>
            <a:off x="965091" y="963984"/>
            <a:ext cx="10064076" cy="457720"/>
          </a:xfrm>
        </p:spPr>
        <p:txBody>
          <a:bodyPr anchor="b" anchorCtr="0">
            <a:noAutofit/>
          </a:bodyPr>
          <a:lstStyle>
            <a:lvl1pPr marL="0" indent="0">
              <a:buNone/>
              <a:defRPr b="1" i="0" spc="0">
                <a:solidFill>
                  <a:schemeClr val="tx1"/>
                </a:solidFill>
                <a:latin typeface="Quincy CF Black" pitchFamily="2" charset="77"/>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Headline Copy </a:t>
            </a:r>
          </a:p>
        </p:txBody>
      </p:sp>
      <p:sp>
        <p:nvSpPr>
          <p:cNvPr id="6" name="Text Placeholder 2">
            <a:extLst>
              <a:ext uri="{FF2B5EF4-FFF2-40B4-BE49-F238E27FC236}">
                <a16:creationId xmlns:a16="http://schemas.microsoft.com/office/drawing/2014/main" id="{EE6D3CBD-B623-B947-81D1-CD291EB541C4}"/>
              </a:ext>
            </a:extLst>
          </p:cNvPr>
          <p:cNvSpPr>
            <a:spLocks noGrp="1"/>
          </p:cNvSpPr>
          <p:nvPr>
            <p:ph type="body" sz="quarter" idx="11" hasCustomPrompt="1"/>
          </p:nvPr>
        </p:nvSpPr>
        <p:spPr>
          <a:xfrm>
            <a:off x="965091" y="1359524"/>
            <a:ext cx="10064076" cy="300175"/>
          </a:xfrm>
        </p:spPr>
        <p:txBody>
          <a:bodyPr anchor="t" anchorCtr="0">
            <a:noAutofit/>
          </a:bodyPr>
          <a:lstStyle>
            <a:lvl1pPr marL="0" indent="0">
              <a:buNone/>
              <a:defRPr sz="1100" b="0" i="0" spc="0">
                <a:solidFill>
                  <a:schemeClr val="tx1"/>
                </a:solidFill>
                <a:latin typeface="Montserrat" pitchFamily="2" charset="77"/>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Additional copy is optional if you feel it is needed.</a:t>
            </a:r>
          </a:p>
        </p:txBody>
      </p:sp>
      <p:sp>
        <p:nvSpPr>
          <p:cNvPr id="8" name="Text Placeholder 2">
            <a:extLst>
              <a:ext uri="{FF2B5EF4-FFF2-40B4-BE49-F238E27FC236}">
                <a16:creationId xmlns:a16="http://schemas.microsoft.com/office/drawing/2014/main" id="{9D0EEB4E-8735-7840-8783-9BD347AA9449}"/>
              </a:ext>
            </a:extLst>
          </p:cNvPr>
          <p:cNvSpPr>
            <a:spLocks noGrp="1"/>
          </p:cNvSpPr>
          <p:nvPr>
            <p:ph type="body" sz="quarter" idx="12" hasCustomPrompt="1"/>
          </p:nvPr>
        </p:nvSpPr>
        <p:spPr>
          <a:xfrm>
            <a:off x="965090" y="1785275"/>
            <a:ext cx="10057813" cy="3876489"/>
          </a:xfrm>
        </p:spPr>
        <p:txBody>
          <a:bodyPr wrap="square" rIns="91440" numCol="1" spcCol="457200" anchor="t" anchorCtr="0">
            <a:noAutofit/>
          </a:bodyPr>
          <a:lstStyle>
            <a:lvl1pPr marL="0" marR="0" indent="0" algn="l" defTabSz="914400" rtl="0" eaLnBrk="1" fontAlgn="auto" latinLnBrk="0" hangingPunct="1">
              <a:lnSpc>
                <a:spcPts val="1880"/>
              </a:lnSpc>
              <a:spcBef>
                <a:spcPts val="1000"/>
              </a:spcBef>
              <a:spcAft>
                <a:spcPts val="0"/>
              </a:spcAft>
              <a:buClrTx/>
              <a:buSzTx/>
              <a:buFont typeface="Arial" panose="020B0604020202020204" pitchFamily="34" charset="0"/>
              <a:buNone/>
              <a:tabLst/>
              <a:defRPr lang="en-US" b="0" i="0" smtClean="0">
                <a:effectLst/>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endParaRPr lang="en-US"/>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endParaRPr lang="en-US"/>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endParaRPr lang="en-US"/>
          </a:p>
        </p:txBody>
      </p:sp>
      <p:sp>
        <p:nvSpPr>
          <p:cNvPr id="9" name="Slide Number Placeholder 3">
            <a:extLst>
              <a:ext uri="{FF2B5EF4-FFF2-40B4-BE49-F238E27FC236}">
                <a16:creationId xmlns:a16="http://schemas.microsoft.com/office/drawing/2014/main" id="{7147E1A7-3CB2-B74D-98B3-C08699EB5A8C}"/>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
        <p:nvSpPr>
          <p:cNvPr id="10" name="Footer Placeholder 2">
            <a:extLst>
              <a:ext uri="{FF2B5EF4-FFF2-40B4-BE49-F238E27FC236}">
                <a16:creationId xmlns:a16="http://schemas.microsoft.com/office/drawing/2014/main" id="{2C75EB53-3E08-5749-BB42-8630112C39BB}"/>
              </a:ext>
            </a:extLst>
          </p:cNvPr>
          <p:cNvSpPr>
            <a:spLocks noGrp="1"/>
          </p:cNvSpPr>
          <p:nvPr>
            <p:ph type="ftr" sz="quarter" idx="17"/>
          </p:nvPr>
        </p:nvSpPr>
        <p:spPr>
          <a:xfrm>
            <a:off x="161794" y="6418980"/>
            <a:ext cx="5337131" cy="365125"/>
          </a:xfrm>
        </p:spPr>
        <p:txBody>
          <a:bodyPr/>
          <a:lstStyle>
            <a:lvl1pPr algn="l">
              <a:defRPr sz="700">
                <a:solidFill>
                  <a:schemeClr val="tx1"/>
                </a:solidFill>
                <a:latin typeface="Montserrat" pitchFamily="2" charset="77"/>
              </a:defRPr>
            </a:lvl1pPr>
          </a:lstStyle>
          <a:p>
            <a:r>
              <a:rPr lang="id-ID"/>
              <a:t>Title of Presentation - Edit by going to View/ Header and Footer</a:t>
            </a:r>
          </a:p>
        </p:txBody>
      </p:sp>
    </p:spTree>
    <p:extLst>
      <p:ext uri="{BB962C8B-B14F-4D97-AF65-F5344CB8AC3E}">
        <p14:creationId xmlns:p14="http://schemas.microsoft.com/office/powerpoint/2010/main" val="315467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r>
              <a:rPr lang="id-ID"/>
              <a:t>Title of Presentation - Edit by going to View/ Header and Footer</a:t>
            </a:r>
          </a:p>
        </p:txBody>
      </p:sp>
      <p:sp>
        <p:nvSpPr>
          <p:cNvPr id="6" name="Slide Number Placeholder 5"/>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959667455"/>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Content - 2 Column">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6ED5C4CA-A1FE-484D-B928-AD7C06185F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600" y="127000"/>
            <a:ext cx="499533" cy="499533"/>
          </a:xfrm>
          <a:prstGeom prst="rect">
            <a:avLst/>
          </a:prstGeom>
        </p:spPr>
      </p:pic>
      <p:sp>
        <p:nvSpPr>
          <p:cNvPr id="3" name="Text Placeholder 2">
            <a:extLst>
              <a:ext uri="{FF2B5EF4-FFF2-40B4-BE49-F238E27FC236}">
                <a16:creationId xmlns:a16="http://schemas.microsoft.com/office/drawing/2014/main" id="{0D62BCEC-6D5F-074A-A71A-E2B4A27F23F9}"/>
              </a:ext>
            </a:extLst>
          </p:cNvPr>
          <p:cNvSpPr>
            <a:spLocks noGrp="1"/>
          </p:cNvSpPr>
          <p:nvPr>
            <p:ph type="body" sz="quarter" idx="10" hasCustomPrompt="1"/>
          </p:nvPr>
        </p:nvSpPr>
        <p:spPr>
          <a:xfrm>
            <a:off x="965091" y="963984"/>
            <a:ext cx="10064076" cy="457720"/>
          </a:xfrm>
        </p:spPr>
        <p:txBody>
          <a:bodyPr anchor="b" anchorCtr="0">
            <a:noAutofit/>
          </a:bodyPr>
          <a:lstStyle>
            <a:lvl1pPr marL="0" indent="0">
              <a:buNone/>
              <a:defRPr b="1" i="0" spc="0">
                <a:solidFill>
                  <a:schemeClr val="tx1"/>
                </a:solidFill>
                <a:latin typeface="Quincy CF Black" pitchFamily="2" charset="77"/>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Headline Copy </a:t>
            </a:r>
          </a:p>
        </p:txBody>
      </p:sp>
      <p:sp>
        <p:nvSpPr>
          <p:cNvPr id="6" name="Text Placeholder 2">
            <a:extLst>
              <a:ext uri="{FF2B5EF4-FFF2-40B4-BE49-F238E27FC236}">
                <a16:creationId xmlns:a16="http://schemas.microsoft.com/office/drawing/2014/main" id="{EE6D3CBD-B623-B947-81D1-CD291EB541C4}"/>
              </a:ext>
            </a:extLst>
          </p:cNvPr>
          <p:cNvSpPr>
            <a:spLocks noGrp="1"/>
          </p:cNvSpPr>
          <p:nvPr>
            <p:ph type="body" sz="quarter" idx="11" hasCustomPrompt="1"/>
          </p:nvPr>
        </p:nvSpPr>
        <p:spPr>
          <a:xfrm>
            <a:off x="965091" y="1359524"/>
            <a:ext cx="10064076" cy="300175"/>
          </a:xfrm>
        </p:spPr>
        <p:txBody>
          <a:bodyPr anchor="t" anchorCtr="0">
            <a:noAutofit/>
          </a:bodyPr>
          <a:lstStyle>
            <a:lvl1pPr marL="0" indent="0">
              <a:buNone/>
              <a:defRPr sz="1100" b="0" i="0" spc="0">
                <a:solidFill>
                  <a:schemeClr val="tx1"/>
                </a:solidFill>
                <a:latin typeface="Montserrat" pitchFamily="2" charset="77"/>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Additional copy is optional if you feel it is needed.</a:t>
            </a:r>
          </a:p>
        </p:txBody>
      </p:sp>
      <p:sp>
        <p:nvSpPr>
          <p:cNvPr id="7" name="Text Placeholder 2">
            <a:extLst>
              <a:ext uri="{FF2B5EF4-FFF2-40B4-BE49-F238E27FC236}">
                <a16:creationId xmlns:a16="http://schemas.microsoft.com/office/drawing/2014/main" id="{B05464E5-26B2-B341-A083-D64102B28E92}"/>
              </a:ext>
            </a:extLst>
          </p:cNvPr>
          <p:cNvSpPr>
            <a:spLocks noGrp="1"/>
          </p:cNvSpPr>
          <p:nvPr>
            <p:ph type="body" sz="quarter" idx="12" hasCustomPrompt="1"/>
          </p:nvPr>
        </p:nvSpPr>
        <p:spPr>
          <a:xfrm>
            <a:off x="965090" y="1785275"/>
            <a:ext cx="10057813" cy="3876489"/>
          </a:xfrm>
        </p:spPr>
        <p:txBody>
          <a:bodyPr wrap="square" rIns="91440" numCol="2" spcCol="457200" anchor="t" anchorCtr="0">
            <a:noAutofit/>
          </a:bodyPr>
          <a:lstStyle>
            <a:lvl1pPr marL="0" marR="0" indent="0" algn="l" defTabSz="914400" rtl="0" eaLnBrk="1" fontAlgn="auto" latinLnBrk="0" hangingPunct="1">
              <a:lnSpc>
                <a:spcPts val="1880"/>
              </a:lnSpc>
              <a:spcBef>
                <a:spcPts val="1000"/>
              </a:spcBef>
              <a:spcAft>
                <a:spcPts val="0"/>
              </a:spcAft>
              <a:buClrTx/>
              <a:buSzTx/>
              <a:buFont typeface="Arial" panose="020B0604020202020204" pitchFamily="34" charset="0"/>
              <a:buNone/>
              <a:tabLst/>
              <a:defRPr lang="en-US" b="0" i="0" smtClean="0">
                <a:effectLst/>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endParaRPr lang="en-US"/>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endParaRPr lang="en-US"/>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endParaRPr lang="en-US"/>
          </a:p>
        </p:txBody>
      </p:sp>
      <p:sp>
        <p:nvSpPr>
          <p:cNvPr id="10" name="Slide Number Placeholder 3">
            <a:extLst>
              <a:ext uri="{FF2B5EF4-FFF2-40B4-BE49-F238E27FC236}">
                <a16:creationId xmlns:a16="http://schemas.microsoft.com/office/drawing/2014/main" id="{DEAFEBF4-FFD2-4D44-90B8-A7D1F1C95062}"/>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
        <p:nvSpPr>
          <p:cNvPr id="11" name="Footer Placeholder 2">
            <a:extLst>
              <a:ext uri="{FF2B5EF4-FFF2-40B4-BE49-F238E27FC236}">
                <a16:creationId xmlns:a16="http://schemas.microsoft.com/office/drawing/2014/main" id="{2477A52A-4BCE-C34C-A87A-CBA29192D92F}"/>
              </a:ext>
            </a:extLst>
          </p:cNvPr>
          <p:cNvSpPr>
            <a:spLocks noGrp="1"/>
          </p:cNvSpPr>
          <p:nvPr>
            <p:ph type="ftr" sz="quarter" idx="17"/>
          </p:nvPr>
        </p:nvSpPr>
        <p:spPr>
          <a:xfrm>
            <a:off x="161794" y="6418980"/>
            <a:ext cx="5337131" cy="365125"/>
          </a:xfrm>
        </p:spPr>
        <p:txBody>
          <a:bodyPr/>
          <a:lstStyle>
            <a:lvl1pPr algn="l">
              <a:defRPr sz="700">
                <a:solidFill>
                  <a:schemeClr val="tx1"/>
                </a:solidFill>
                <a:latin typeface="Montserrat" pitchFamily="2" charset="77"/>
              </a:defRPr>
            </a:lvl1pPr>
          </a:lstStyle>
          <a:p>
            <a:r>
              <a:rPr lang="id-ID"/>
              <a:t>Title of Presentation - Edit by going to View/ Header and Footer</a:t>
            </a:r>
          </a:p>
        </p:txBody>
      </p:sp>
    </p:spTree>
    <p:extLst>
      <p:ext uri="{BB962C8B-B14F-4D97-AF65-F5344CB8AC3E}">
        <p14:creationId xmlns:p14="http://schemas.microsoft.com/office/powerpoint/2010/main" val="1044341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sic Content - Copy +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340B8-55C2-414E-A94D-B2DE2038058C}"/>
              </a:ext>
            </a:extLst>
          </p:cNvPr>
          <p:cNvSpPr/>
          <p:nvPr userDrawn="1"/>
        </p:nvSpPr>
        <p:spPr>
          <a:xfrm>
            <a:off x="6194121" y="1784959"/>
            <a:ext cx="4841309" cy="3864279"/>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with low confidence">
            <a:extLst>
              <a:ext uri="{FF2B5EF4-FFF2-40B4-BE49-F238E27FC236}">
                <a16:creationId xmlns:a16="http://schemas.microsoft.com/office/drawing/2014/main" id="{6ED5C4CA-A1FE-484D-B928-AD7C06185F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600" y="127000"/>
            <a:ext cx="499533" cy="499533"/>
          </a:xfrm>
          <a:prstGeom prst="rect">
            <a:avLst/>
          </a:prstGeom>
        </p:spPr>
      </p:pic>
      <p:sp>
        <p:nvSpPr>
          <p:cNvPr id="3" name="Text Placeholder 2">
            <a:extLst>
              <a:ext uri="{FF2B5EF4-FFF2-40B4-BE49-F238E27FC236}">
                <a16:creationId xmlns:a16="http://schemas.microsoft.com/office/drawing/2014/main" id="{0D62BCEC-6D5F-074A-A71A-E2B4A27F23F9}"/>
              </a:ext>
            </a:extLst>
          </p:cNvPr>
          <p:cNvSpPr>
            <a:spLocks noGrp="1"/>
          </p:cNvSpPr>
          <p:nvPr>
            <p:ph type="body" sz="quarter" idx="10" hasCustomPrompt="1"/>
          </p:nvPr>
        </p:nvSpPr>
        <p:spPr>
          <a:xfrm>
            <a:off x="965091" y="963984"/>
            <a:ext cx="10064076" cy="457720"/>
          </a:xfrm>
        </p:spPr>
        <p:txBody>
          <a:bodyPr anchor="b" anchorCtr="0">
            <a:noAutofit/>
          </a:bodyPr>
          <a:lstStyle>
            <a:lvl1pPr marL="0" indent="0">
              <a:buNone/>
              <a:defRPr b="1" i="0" spc="0">
                <a:solidFill>
                  <a:schemeClr val="tx1"/>
                </a:solidFill>
                <a:latin typeface="Quincy CF Black" pitchFamily="2" charset="77"/>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Headline Copy </a:t>
            </a:r>
          </a:p>
        </p:txBody>
      </p:sp>
      <p:sp>
        <p:nvSpPr>
          <p:cNvPr id="6" name="Text Placeholder 2">
            <a:extLst>
              <a:ext uri="{FF2B5EF4-FFF2-40B4-BE49-F238E27FC236}">
                <a16:creationId xmlns:a16="http://schemas.microsoft.com/office/drawing/2014/main" id="{EE6D3CBD-B623-B947-81D1-CD291EB541C4}"/>
              </a:ext>
            </a:extLst>
          </p:cNvPr>
          <p:cNvSpPr>
            <a:spLocks noGrp="1"/>
          </p:cNvSpPr>
          <p:nvPr>
            <p:ph type="body" sz="quarter" idx="11" hasCustomPrompt="1"/>
          </p:nvPr>
        </p:nvSpPr>
        <p:spPr>
          <a:xfrm>
            <a:off x="965091" y="1359524"/>
            <a:ext cx="10064076" cy="300175"/>
          </a:xfrm>
        </p:spPr>
        <p:txBody>
          <a:bodyPr anchor="t" anchorCtr="0">
            <a:noAutofit/>
          </a:bodyPr>
          <a:lstStyle>
            <a:lvl1pPr marL="0" indent="0">
              <a:buNone/>
              <a:defRPr sz="1100" b="0" i="0" spc="0">
                <a:solidFill>
                  <a:schemeClr val="tx1"/>
                </a:solidFill>
                <a:latin typeface="Montserrat" pitchFamily="2" charset="77"/>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Additional copy is optional if you feel it is needed.</a:t>
            </a:r>
          </a:p>
        </p:txBody>
      </p:sp>
      <p:sp>
        <p:nvSpPr>
          <p:cNvPr id="7" name="Text Placeholder 2">
            <a:extLst>
              <a:ext uri="{FF2B5EF4-FFF2-40B4-BE49-F238E27FC236}">
                <a16:creationId xmlns:a16="http://schemas.microsoft.com/office/drawing/2014/main" id="{82934090-9E4C-5246-BEC0-B6A3D579B23E}"/>
              </a:ext>
            </a:extLst>
          </p:cNvPr>
          <p:cNvSpPr>
            <a:spLocks noGrp="1"/>
          </p:cNvSpPr>
          <p:nvPr>
            <p:ph type="body" sz="quarter" idx="12" hasCustomPrompt="1"/>
          </p:nvPr>
        </p:nvSpPr>
        <p:spPr>
          <a:xfrm>
            <a:off x="965091" y="1785275"/>
            <a:ext cx="5153874" cy="3876489"/>
          </a:xfrm>
        </p:spPr>
        <p:txBody>
          <a:bodyPr wrap="square" rIns="91440" numCol="1" spcCol="457200" anchor="t" anchorCtr="0">
            <a:noAutofit/>
          </a:bodyPr>
          <a:lstStyle>
            <a:lvl1pPr marL="0" marR="0" indent="0" algn="l" defTabSz="914400" rtl="0" eaLnBrk="1" fontAlgn="auto" latinLnBrk="0" hangingPunct="1">
              <a:lnSpc>
                <a:spcPts val="1880"/>
              </a:lnSpc>
              <a:spcBef>
                <a:spcPts val="1000"/>
              </a:spcBef>
              <a:spcAft>
                <a:spcPts val="0"/>
              </a:spcAft>
              <a:buClrTx/>
              <a:buSzTx/>
              <a:buFont typeface="Arial" panose="020B0604020202020204" pitchFamily="34" charset="0"/>
              <a:buNone/>
              <a:tabLst/>
              <a:defRPr lang="en-US" b="0" i="0" smtClean="0">
                <a:effectLst/>
              </a:defRPr>
            </a:lvl1pPr>
            <a:lvl2pPr>
              <a:defRPr b="1" i="0">
                <a:latin typeface="Quincy CF Black" pitchFamily="2" charset="77"/>
              </a:defRPr>
            </a:lvl2pPr>
            <a:lvl3pPr>
              <a:defRPr b="1" i="0">
                <a:latin typeface="Quincy CF Black" pitchFamily="2" charset="77"/>
              </a:defRPr>
            </a:lvl3pPr>
            <a:lvl4pPr>
              <a:defRPr b="1" i="0">
                <a:latin typeface="Quincy CF Black" pitchFamily="2" charset="77"/>
              </a:defRPr>
            </a:lvl4pPr>
            <a:lvl5pPr>
              <a:defRPr b="1" i="0">
                <a:latin typeface="Quincy CF Black" pitchFamily="2"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labore</a:t>
            </a:r>
            <a:r>
              <a:rPr lang="en-US" b="0" i="0">
                <a:solidFill>
                  <a:srgbClr val="000000"/>
                </a:solidFill>
                <a:effectLst/>
                <a:latin typeface="Open Sans" panose="020B0606030504020204" pitchFamily="34" charset="0"/>
              </a:rPr>
              <a:t>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r>
              <a:rPr lang="en-US" b="0" i="0">
                <a:solidFill>
                  <a:srgbClr val="000000"/>
                </a:solidFill>
                <a:effectLst/>
                <a:latin typeface="Open Sans" panose="020B0606030504020204" pitchFamily="34" charset="0"/>
              </a:rPr>
              <a:t>. Duis </a:t>
            </a:r>
            <a:r>
              <a:rPr lang="en-US" b="0" i="0" err="1">
                <a:solidFill>
                  <a:srgbClr val="000000"/>
                </a:solidFill>
                <a:effectLst/>
                <a:latin typeface="Open Sans" panose="020B0606030504020204" pitchFamily="34" charset="0"/>
              </a:rPr>
              <a:t>aute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irure</a:t>
            </a:r>
            <a:r>
              <a:rPr lang="en-US" b="0" i="0">
                <a:solidFill>
                  <a:srgbClr val="000000"/>
                </a:solidFill>
                <a:effectLst/>
                <a:latin typeface="Open Sans" panose="020B0606030504020204" pitchFamily="34" charset="0"/>
              </a:rPr>
              <a:t> dolor in </a:t>
            </a:r>
            <a:r>
              <a:rPr lang="en-US" b="0" i="0" err="1">
                <a:solidFill>
                  <a:srgbClr val="000000"/>
                </a:solidFill>
                <a:effectLst/>
                <a:latin typeface="Open Sans" panose="020B0606030504020204" pitchFamily="34" charset="0"/>
              </a:rPr>
              <a:t>reprehenderit</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voluptate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velit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esse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cillum</a:t>
            </a:r>
            <a:r>
              <a:rPr lang="en-US" b="0" i="0">
                <a:solidFill>
                  <a:srgbClr val="000000"/>
                </a:solidFill>
                <a:effectLst/>
                <a:latin typeface="Open Sans" panose="020B0606030504020204" pitchFamily="34" charset="0"/>
              </a:rPr>
              <a:t> dolore </a:t>
            </a:r>
            <a:r>
              <a:rPr lang="en-US" b="0" i="0" err="1">
                <a:solidFill>
                  <a:srgbClr val="000000"/>
                </a:solidFill>
                <a:effectLst/>
                <a:latin typeface="Open Sans" panose="020B0606030504020204" pitchFamily="34" charset="0"/>
              </a:rPr>
              <a:t>eu</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fugiat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nulla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pariatur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Excepteur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occaecat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cupidatat</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proident</a:t>
            </a:r>
            <a:r>
              <a:rPr lang="en-US" b="0" i="0">
                <a:solidFill>
                  <a:srgbClr val="000000"/>
                </a:solidFill>
                <a:effectLst/>
                <a:latin typeface="Open Sans" panose="020B0606030504020204" pitchFamily="34" charset="0"/>
              </a:rPr>
              <a:t>, sunt in culpa qui </a:t>
            </a:r>
            <a:r>
              <a:rPr lang="en-US" b="0" i="0" err="1">
                <a:solidFill>
                  <a:srgbClr val="000000"/>
                </a:solidFill>
                <a:effectLst/>
                <a:latin typeface="Open Sans" panose="020B0606030504020204" pitchFamily="34" charset="0"/>
              </a:rPr>
              <a:t>officia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deserunt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mollit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anim</a:t>
            </a:r>
            <a:r>
              <a:rPr lang="en-US" b="0" i="0">
                <a:solidFill>
                  <a:srgbClr val="000000"/>
                </a:solidFill>
                <a:effectLst/>
                <a:latin typeface="Open Sans" panose="020B0606030504020204" pitchFamily="34" charset="0"/>
              </a:rPr>
              <a:t> id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laborum</a:t>
            </a:r>
            <a:r>
              <a:rPr lang="en-US" b="0" i="0">
                <a:solidFill>
                  <a:srgbClr val="000000"/>
                </a:solidFill>
                <a:effectLst/>
                <a:latin typeface="Open Sans" panose="020B0606030504020204" pitchFamily="34" charset="0"/>
              </a:rPr>
              <a:t>.</a:t>
            </a:r>
          </a:p>
        </p:txBody>
      </p:sp>
      <p:sp>
        <p:nvSpPr>
          <p:cNvPr id="5" name="Content Placeholder 4">
            <a:extLst>
              <a:ext uri="{FF2B5EF4-FFF2-40B4-BE49-F238E27FC236}">
                <a16:creationId xmlns:a16="http://schemas.microsoft.com/office/drawing/2014/main" id="{5FB3299E-B6FC-5240-8A6F-E32D34069EEB}"/>
              </a:ext>
            </a:extLst>
          </p:cNvPr>
          <p:cNvSpPr>
            <a:spLocks noGrp="1"/>
          </p:cNvSpPr>
          <p:nvPr>
            <p:ph sz="quarter" idx="13"/>
          </p:nvPr>
        </p:nvSpPr>
        <p:spPr>
          <a:xfrm>
            <a:off x="6181725" y="1778696"/>
            <a:ext cx="4859968" cy="3882329"/>
          </a:xfr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a:extLst>
              <a:ext uri="{FF2B5EF4-FFF2-40B4-BE49-F238E27FC236}">
                <a16:creationId xmlns:a16="http://schemas.microsoft.com/office/drawing/2014/main" id="{CBBC3F74-DC7C-1441-AD2D-B13B81F4CC85}"/>
              </a:ext>
            </a:extLst>
          </p:cNvPr>
          <p:cNvSpPr>
            <a:spLocks noGrp="1"/>
          </p:cNvSpPr>
          <p:nvPr>
            <p:ph type="sldNum" sz="quarter" idx="16"/>
          </p:nvPr>
        </p:nvSpPr>
        <p:spPr>
          <a:xfrm>
            <a:off x="11561522" y="6418980"/>
            <a:ext cx="474945" cy="365125"/>
          </a:xfrm>
        </p:spPr>
        <p:txBody>
          <a:bodyPr/>
          <a:lstStyle>
            <a:lvl1pPr>
              <a:defRPr sz="800" b="1" i="0">
                <a:solidFill>
                  <a:schemeClr val="tx1"/>
                </a:solidFill>
                <a:latin typeface="Quincy CF" pitchFamily="2" charset="77"/>
              </a:defRPr>
            </a:lvl1pPr>
          </a:lstStyle>
          <a:p>
            <a:fld id="{C9F6FA59-CD5C-4326-A8A6-08486F4EC2DF}" type="slidenum">
              <a:rPr lang="id-ID" smtClean="0"/>
              <a:pPr/>
              <a:t>‹#›</a:t>
            </a:fld>
            <a:endParaRPr lang="id-ID"/>
          </a:p>
        </p:txBody>
      </p:sp>
      <p:sp>
        <p:nvSpPr>
          <p:cNvPr id="11" name="Footer Placeholder 2">
            <a:extLst>
              <a:ext uri="{FF2B5EF4-FFF2-40B4-BE49-F238E27FC236}">
                <a16:creationId xmlns:a16="http://schemas.microsoft.com/office/drawing/2014/main" id="{8D1B2F4A-19CE-4E4C-AEDA-45E94AB64165}"/>
              </a:ext>
            </a:extLst>
          </p:cNvPr>
          <p:cNvSpPr>
            <a:spLocks noGrp="1"/>
          </p:cNvSpPr>
          <p:nvPr>
            <p:ph type="ftr" sz="quarter" idx="17"/>
          </p:nvPr>
        </p:nvSpPr>
        <p:spPr>
          <a:xfrm>
            <a:off x="161794" y="6418980"/>
            <a:ext cx="5337131" cy="365125"/>
          </a:xfrm>
        </p:spPr>
        <p:txBody>
          <a:bodyPr/>
          <a:lstStyle>
            <a:lvl1pPr algn="l">
              <a:defRPr sz="700">
                <a:solidFill>
                  <a:schemeClr val="tx1"/>
                </a:solidFill>
                <a:latin typeface="Montserrat" pitchFamily="2" charset="77"/>
              </a:defRPr>
            </a:lvl1pPr>
          </a:lstStyle>
          <a:p>
            <a:r>
              <a:rPr lang="id-ID"/>
              <a:t>Title of Presentation - Edit by going to View/ Header and Footer</a:t>
            </a:r>
          </a:p>
        </p:txBody>
      </p:sp>
    </p:spTree>
    <p:extLst>
      <p:ext uri="{BB962C8B-B14F-4D97-AF65-F5344CB8AC3E}">
        <p14:creationId xmlns:p14="http://schemas.microsoft.com/office/powerpoint/2010/main" val="240970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id-ID"/>
          </a:p>
        </p:txBody>
      </p:sp>
      <p:sp>
        <p:nvSpPr>
          <p:cNvPr id="6" name="Footer Placeholder 5"/>
          <p:cNvSpPr>
            <a:spLocks noGrp="1"/>
          </p:cNvSpPr>
          <p:nvPr>
            <p:ph type="ftr" sz="quarter" idx="11"/>
          </p:nvPr>
        </p:nvSpPr>
        <p:spPr/>
        <p:txBody>
          <a:bodyPr/>
          <a:lstStyle/>
          <a:p>
            <a:r>
              <a:rPr lang="id-ID"/>
              <a:t>Title of Presentation - Edit by going to View/ Header and Footer</a:t>
            </a:r>
          </a:p>
        </p:txBody>
      </p:sp>
      <p:sp>
        <p:nvSpPr>
          <p:cNvPr id="7" name="Slide Number Placeholder 6"/>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5172624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id-ID"/>
          </a:p>
        </p:txBody>
      </p:sp>
      <p:sp>
        <p:nvSpPr>
          <p:cNvPr id="8" name="Footer Placeholder 7"/>
          <p:cNvSpPr>
            <a:spLocks noGrp="1"/>
          </p:cNvSpPr>
          <p:nvPr>
            <p:ph type="ftr" sz="quarter" idx="11"/>
          </p:nvPr>
        </p:nvSpPr>
        <p:spPr/>
        <p:txBody>
          <a:bodyPr/>
          <a:lstStyle/>
          <a:p>
            <a:r>
              <a:rPr lang="id-ID"/>
              <a:t>Title of Presentation - Edit by going to View/ Header and Footer</a:t>
            </a:r>
          </a:p>
        </p:txBody>
      </p:sp>
      <p:sp>
        <p:nvSpPr>
          <p:cNvPr id="9" name="Slide Number Placeholder 8"/>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87119995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id-ID"/>
          </a:p>
        </p:txBody>
      </p:sp>
      <p:sp>
        <p:nvSpPr>
          <p:cNvPr id="5" name="Footer Placeholder 3"/>
          <p:cNvSpPr>
            <a:spLocks noGrp="1"/>
          </p:cNvSpPr>
          <p:nvPr>
            <p:ph type="ftr" sz="quarter" idx="11"/>
          </p:nvPr>
        </p:nvSpPr>
        <p:spPr/>
        <p:txBody>
          <a:bodyPr/>
          <a:lstStyle/>
          <a:p>
            <a:r>
              <a:rPr lang="id-ID"/>
              <a:t>Title of Presentation - Edit by going to View/ Header and Footer</a:t>
            </a:r>
          </a:p>
        </p:txBody>
      </p:sp>
      <p:sp>
        <p:nvSpPr>
          <p:cNvPr id="6" name="Slide Number Placeholder 4"/>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415932791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id-ID"/>
          </a:p>
        </p:txBody>
      </p:sp>
      <p:sp>
        <p:nvSpPr>
          <p:cNvPr id="5" name="Footer Placeholder 2"/>
          <p:cNvSpPr>
            <a:spLocks noGrp="1"/>
          </p:cNvSpPr>
          <p:nvPr>
            <p:ph type="ftr" sz="quarter" idx="11"/>
          </p:nvPr>
        </p:nvSpPr>
        <p:spPr/>
        <p:txBody>
          <a:bodyPr/>
          <a:lstStyle/>
          <a:p>
            <a:r>
              <a:rPr lang="id-ID"/>
              <a:t>Title of Presentation - Edit by going to View/ Header and Footer</a:t>
            </a:r>
          </a:p>
        </p:txBody>
      </p:sp>
      <p:sp>
        <p:nvSpPr>
          <p:cNvPr id="6" name="Slide Number Placeholder 3"/>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70924406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endParaRPr lang="id-ID"/>
          </a:p>
        </p:txBody>
      </p:sp>
      <p:sp>
        <p:nvSpPr>
          <p:cNvPr id="5" name="Footer Placeholder 5"/>
          <p:cNvSpPr>
            <a:spLocks noGrp="1"/>
          </p:cNvSpPr>
          <p:nvPr>
            <p:ph type="ftr" sz="quarter" idx="11"/>
          </p:nvPr>
        </p:nvSpPr>
        <p:spPr/>
        <p:txBody>
          <a:bodyPr/>
          <a:lstStyle/>
          <a:p>
            <a:r>
              <a:rPr lang="id-ID"/>
              <a:t>Title of Presentation - Edit by going to View/ Header and Footer</a:t>
            </a:r>
          </a:p>
        </p:txBody>
      </p:sp>
      <p:sp>
        <p:nvSpPr>
          <p:cNvPr id="6" name="Slide Number Placeholder 6"/>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74526811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id-ID"/>
          </a:p>
        </p:txBody>
      </p:sp>
      <p:sp>
        <p:nvSpPr>
          <p:cNvPr id="6" name="Footer Placeholder 5"/>
          <p:cNvSpPr>
            <a:spLocks noGrp="1"/>
          </p:cNvSpPr>
          <p:nvPr>
            <p:ph type="ftr" sz="quarter" idx="11"/>
          </p:nvPr>
        </p:nvSpPr>
        <p:spPr/>
        <p:txBody>
          <a:bodyPr/>
          <a:lstStyle/>
          <a:p>
            <a:r>
              <a:rPr lang="id-ID"/>
              <a:t>Title of Presentation - Edit by going to View/ Header and Footer</a:t>
            </a:r>
          </a:p>
        </p:txBody>
      </p:sp>
      <p:sp>
        <p:nvSpPr>
          <p:cNvPr id="7" name="Slide Number Placeholder 6"/>
          <p:cNvSpPr>
            <a:spLocks noGrp="1"/>
          </p:cNvSpPr>
          <p:nvPr>
            <p:ph type="sldNum" sz="quarter" idx="12"/>
          </p:nvPr>
        </p:nvSpPr>
        <p:spPr/>
        <p:txBody>
          <a:bodyPr/>
          <a:lstStyle/>
          <a:p>
            <a:fld id="{C9F6FA59-CD5C-4326-A8A6-08486F4EC2DF}" type="slidenum">
              <a:rPr lang="id-ID" smtClean="0"/>
              <a:t>‹#›</a:t>
            </a:fld>
            <a:endParaRPr lang="id-ID"/>
          </a:p>
        </p:txBody>
      </p:sp>
    </p:spTree>
    <p:extLst>
      <p:ext uri="{BB962C8B-B14F-4D97-AF65-F5344CB8AC3E}">
        <p14:creationId xmlns:p14="http://schemas.microsoft.com/office/powerpoint/2010/main" val="1725599773"/>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3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3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id-ID"/>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id-ID"/>
              <a:t>Title of Presentation - Edit by going to View/ Header and Footer</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9F6FA59-CD5C-4326-A8A6-08486F4EC2DF}" type="slidenum">
              <a:rPr lang="id-ID" smtClean="0"/>
              <a:t>‹#›</a:t>
            </a:fld>
            <a:endParaRPr lang="id-ID"/>
          </a:p>
        </p:txBody>
      </p:sp>
    </p:spTree>
    <p:extLst>
      <p:ext uri="{BB962C8B-B14F-4D97-AF65-F5344CB8AC3E}">
        <p14:creationId xmlns:p14="http://schemas.microsoft.com/office/powerpoint/2010/main" val="4036678684"/>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690" r:id="rId20"/>
    <p:sldLayoutId id="2147483697" r:id="rId21"/>
    <p:sldLayoutId id="2147483691" r:id="rId22"/>
    <p:sldLayoutId id="2147483692" r:id="rId23"/>
    <p:sldLayoutId id="2147483661" r:id="rId24"/>
    <p:sldLayoutId id="2147483662" r:id="rId25"/>
    <p:sldLayoutId id="2147483663" r:id="rId26"/>
    <p:sldLayoutId id="2147483664" r:id="rId27"/>
    <p:sldLayoutId id="2147483665" r:id="rId28"/>
    <p:sldLayoutId id="2147483695" r:id="rId29"/>
    <p:sldLayoutId id="2147483694" r:id="rId30"/>
    <p:sldLayoutId id="2147483696" r:id="rId31"/>
  </p:sldLayoutIdLst>
  <p:hf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4BDD3"/>
        </a:solidFill>
        <a:effectLst/>
      </p:bgPr>
    </p:bg>
    <p:spTree>
      <p:nvGrpSpPr>
        <p:cNvPr id="1" name=""/>
        <p:cNvGrpSpPr/>
        <p:nvPr/>
      </p:nvGrpSpPr>
      <p:grpSpPr>
        <a:xfrm>
          <a:off x="0" y="0"/>
          <a:ext cx="0" cy="0"/>
          <a:chOff x="0" y="0"/>
          <a:chExt cx="0" cy="0"/>
        </a:xfrm>
      </p:grpSpPr>
      <p:pic>
        <p:nvPicPr>
          <p:cNvPr id="5" name="Picture Placeholder 4" descr="A picture containing grass, outdoor, field, flower&#10;&#10;Description automatically generated">
            <a:extLst>
              <a:ext uri="{FF2B5EF4-FFF2-40B4-BE49-F238E27FC236}">
                <a16:creationId xmlns:a16="http://schemas.microsoft.com/office/drawing/2014/main" id="{05D3BD7B-9635-1F4C-8E9C-5836C2B7BAC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p:pic>
      <p:pic>
        <p:nvPicPr>
          <p:cNvPr id="3" name="Picture 2" descr="A close-up of a number&#10;&#10;Description automatically generated with low confidence">
            <a:extLst>
              <a:ext uri="{FF2B5EF4-FFF2-40B4-BE49-F238E27FC236}">
                <a16:creationId xmlns:a16="http://schemas.microsoft.com/office/drawing/2014/main" id="{CC872928-4A86-AF76-4E83-8CE7CA44F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323"/>
          <a:stretch/>
        </p:blipFill>
        <p:spPr>
          <a:xfrm>
            <a:off x="0" y="4764829"/>
            <a:ext cx="4405184" cy="2093171"/>
          </a:xfrm>
          <a:prstGeom prst="rect">
            <a:avLst/>
          </a:prstGeom>
        </p:spPr>
      </p:pic>
      <p:sp>
        <p:nvSpPr>
          <p:cNvPr id="2" name="TextBox 1">
            <a:extLst>
              <a:ext uri="{FF2B5EF4-FFF2-40B4-BE49-F238E27FC236}">
                <a16:creationId xmlns:a16="http://schemas.microsoft.com/office/drawing/2014/main" id="{76B40E4C-A287-4F1B-8876-F5A0FBCCE756}"/>
              </a:ext>
            </a:extLst>
          </p:cNvPr>
          <p:cNvSpPr txBox="1"/>
          <p:nvPr/>
        </p:nvSpPr>
        <p:spPr>
          <a:xfrm>
            <a:off x="-384088" y="843872"/>
            <a:ext cx="7603524" cy="2585323"/>
          </a:xfrm>
          <a:prstGeom prst="rect">
            <a:avLst/>
          </a:prstGeom>
          <a:noFill/>
        </p:spPr>
        <p:txBody>
          <a:bodyPr wrap="square" rtlCol="0">
            <a:spAutoFit/>
          </a:bodyPr>
          <a:lstStyle/>
          <a:p>
            <a:pPr algn="ctr"/>
            <a:r>
              <a:rPr lang="en-US" sz="5400" b="1" dirty="0">
                <a:latin typeface="Calibri Light" panose="020F0302020204030204" pitchFamily="34" charset="0"/>
                <a:cs typeface="Calibri Light" panose="020F0302020204030204" pitchFamily="34" charset="0"/>
              </a:rPr>
              <a:t>SHOOTING SPORTS </a:t>
            </a:r>
          </a:p>
          <a:p>
            <a:pPr algn="ctr"/>
            <a:r>
              <a:rPr lang="en-US" sz="5400" b="1" dirty="0">
                <a:latin typeface="Calibri Light" panose="020F0302020204030204" pitchFamily="34" charset="0"/>
                <a:cs typeface="Calibri Light" panose="020F0302020204030204" pitchFamily="34" charset="0"/>
              </a:rPr>
              <a:t>AND ITS SEGUE TO HUNTING</a:t>
            </a:r>
          </a:p>
        </p:txBody>
      </p:sp>
      <p:sp>
        <p:nvSpPr>
          <p:cNvPr id="4" name="TextBox 3">
            <a:extLst>
              <a:ext uri="{FF2B5EF4-FFF2-40B4-BE49-F238E27FC236}">
                <a16:creationId xmlns:a16="http://schemas.microsoft.com/office/drawing/2014/main" id="{B36DF553-30F7-46B9-8227-71A6B5C29103}"/>
              </a:ext>
            </a:extLst>
          </p:cNvPr>
          <p:cNvSpPr txBox="1"/>
          <p:nvPr/>
        </p:nvSpPr>
        <p:spPr>
          <a:xfrm>
            <a:off x="6267964" y="5298989"/>
            <a:ext cx="6055841" cy="1569660"/>
          </a:xfrm>
          <a:prstGeom prst="rect">
            <a:avLst/>
          </a:prstGeom>
          <a:noFill/>
        </p:spPr>
        <p:txBody>
          <a:bodyPr wrap="square" rtlCol="0">
            <a:spAutoFit/>
          </a:bodyPr>
          <a:lstStyle/>
          <a:p>
            <a:r>
              <a:rPr lang="en-US" sz="2400" dirty="0"/>
              <a:t>Teresa Carroll</a:t>
            </a:r>
          </a:p>
          <a:p>
            <a:r>
              <a:rPr lang="en-US" sz="2400" dirty="0"/>
              <a:t>National Wild Turkey Federation</a:t>
            </a:r>
          </a:p>
          <a:p>
            <a:r>
              <a:rPr lang="en-US" sz="2400" dirty="0"/>
              <a:t>Education &amp; Outreach Program Coordinator</a:t>
            </a:r>
          </a:p>
        </p:txBody>
      </p:sp>
    </p:spTree>
    <p:extLst>
      <p:ext uri="{BB962C8B-B14F-4D97-AF65-F5344CB8AC3E}">
        <p14:creationId xmlns:p14="http://schemas.microsoft.com/office/powerpoint/2010/main" val="3389588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80AC7-8C22-4B54-9B25-F84C4A78B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015676" cy="1831483"/>
          </a:xfrm>
          <a:prstGeom prst="rect">
            <a:avLst/>
          </a:prstGeom>
        </p:spPr>
      </p:pic>
      <p:pic>
        <p:nvPicPr>
          <p:cNvPr id="3" name="Picture 2">
            <a:extLst>
              <a:ext uri="{FF2B5EF4-FFF2-40B4-BE49-F238E27FC236}">
                <a16:creationId xmlns:a16="http://schemas.microsoft.com/office/drawing/2014/main" id="{309C1571-72E4-406A-B117-55727DBFE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40" y="1491048"/>
            <a:ext cx="7086600" cy="4724400"/>
          </a:xfrm>
          <a:prstGeom prst="rect">
            <a:avLst/>
          </a:prstGeom>
        </p:spPr>
      </p:pic>
      <p:pic>
        <p:nvPicPr>
          <p:cNvPr id="5" name="Picture 4">
            <a:extLst>
              <a:ext uri="{FF2B5EF4-FFF2-40B4-BE49-F238E27FC236}">
                <a16:creationId xmlns:a16="http://schemas.microsoft.com/office/drawing/2014/main" id="{7707C068-7D88-4926-A2A9-6EB8BE151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0735" y="2751437"/>
            <a:ext cx="5719025" cy="3812683"/>
          </a:xfrm>
          <a:prstGeom prst="rect">
            <a:avLst/>
          </a:prstGeom>
        </p:spPr>
      </p:pic>
    </p:spTree>
    <p:extLst>
      <p:ext uri="{BB962C8B-B14F-4D97-AF65-F5344CB8AC3E}">
        <p14:creationId xmlns:p14="http://schemas.microsoft.com/office/powerpoint/2010/main" val="414342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E4D6FB-9B7A-4217-BC06-B31171CC4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954" y="777463"/>
            <a:ext cx="6034101" cy="4022734"/>
          </a:xfrm>
          <a:prstGeom prst="rect">
            <a:avLst/>
          </a:prstGeom>
        </p:spPr>
      </p:pic>
      <p:pic>
        <p:nvPicPr>
          <p:cNvPr id="3" name="Picture 2">
            <a:extLst>
              <a:ext uri="{FF2B5EF4-FFF2-40B4-BE49-F238E27FC236}">
                <a16:creationId xmlns:a16="http://schemas.microsoft.com/office/drawing/2014/main" id="{455437DD-50FB-487B-9448-1BDCAC9FF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460" y="2232454"/>
            <a:ext cx="5481340" cy="4419600"/>
          </a:xfrm>
          <a:prstGeom prst="rect">
            <a:avLst/>
          </a:prstGeom>
        </p:spPr>
      </p:pic>
      <p:pic>
        <p:nvPicPr>
          <p:cNvPr id="11" name="Picture 10">
            <a:extLst>
              <a:ext uri="{FF2B5EF4-FFF2-40B4-BE49-F238E27FC236}">
                <a16:creationId xmlns:a16="http://schemas.microsoft.com/office/drawing/2014/main" id="{0A109AFF-C811-401E-8347-BFEB20B85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343" y="4880606"/>
            <a:ext cx="4031392" cy="1367794"/>
          </a:xfrm>
          <a:prstGeom prst="rect">
            <a:avLst/>
          </a:prstGeom>
        </p:spPr>
      </p:pic>
      <p:pic>
        <p:nvPicPr>
          <p:cNvPr id="13" name="Picture 12">
            <a:extLst>
              <a:ext uri="{FF2B5EF4-FFF2-40B4-BE49-F238E27FC236}">
                <a16:creationId xmlns:a16="http://schemas.microsoft.com/office/drawing/2014/main" id="{A8CC9E9F-4B53-4430-B779-6B81838CE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9651" y="205946"/>
            <a:ext cx="3022600" cy="1968500"/>
          </a:xfrm>
          <a:prstGeom prst="rect">
            <a:avLst/>
          </a:prstGeom>
        </p:spPr>
      </p:pic>
    </p:spTree>
    <p:extLst>
      <p:ext uri="{BB962C8B-B14F-4D97-AF65-F5344CB8AC3E}">
        <p14:creationId xmlns:p14="http://schemas.microsoft.com/office/powerpoint/2010/main" val="1012125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80AC7-8C22-4B54-9B25-F84C4A78B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015676" cy="1831483"/>
          </a:xfrm>
          <a:prstGeom prst="rect">
            <a:avLst/>
          </a:prstGeom>
        </p:spPr>
      </p:pic>
      <p:pic>
        <p:nvPicPr>
          <p:cNvPr id="8" name="Picture 7">
            <a:extLst>
              <a:ext uri="{FF2B5EF4-FFF2-40B4-BE49-F238E27FC236}">
                <a16:creationId xmlns:a16="http://schemas.microsoft.com/office/drawing/2014/main" id="{21E99B48-29D5-48FE-AF97-7EBFBCC86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99" y="1585948"/>
            <a:ext cx="6702023" cy="5026517"/>
          </a:xfrm>
          <a:prstGeom prst="rect">
            <a:avLst/>
          </a:prstGeom>
        </p:spPr>
      </p:pic>
      <p:pic>
        <p:nvPicPr>
          <p:cNvPr id="3" name="Picture 2">
            <a:extLst>
              <a:ext uri="{FF2B5EF4-FFF2-40B4-BE49-F238E27FC236}">
                <a16:creationId xmlns:a16="http://schemas.microsoft.com/office/drawing/2014/main" id="{2853CB11-6A2A-49C1-998A-38518D14D9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706" r="-1"/>
          <a:stretch/>
        </p:blipFill>
        <p:spPr>
          <a:xfrm rot="5400000">
            <a:off x="6827593" y="1527458"/>
            <a:ext cx="5026516" cy="5143500"/>
          </a:xfrm>
          <a:prstGeom prst="rect">
            <a:avLst/>
          </a:prstGeom>
        </p:spPr>
      </p:pic>
      <p:pic>
        <p:nvPicPr>
          <p:cNvPr id="5" name="Picture 4">
            <a:extLst>
              <a:ext uri="{FF2B5EF4-FFF2-40B4-BE49-F238E27FC236}">
                <a16:creationId xmlns:a16="http://schemas.microsoft.com/office/drawing/2014/main" id="{D90C7A41-763A-4403-B168-0D16BE451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4666" y="10921"/>
            <a:ext cx="2956841" cy="2588005"/>
          </a:xfrm>
          <a:prstGeom prst="rect">
            <a:avLst/>
          </a:prstGeom>
        </p:spPr>
      </p:pic>
    </p:spTree>
    <p:extLst>
      <p:ext uri="{BB962C8B-B14F-4D97-AF65-F5344CB8AC3E}">
        <p14:creationId xmlns:p14="http://schemas.microsoft.com/office/powerpoint/2010/main" val="20192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7E4370-93E0-42D8-BAA0-EF1079B48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60" r="24054"/>
          <a:stretch/>
        </p:blipFill>
        <p:spPr>
          <a:xfrm>
            <a:off x="109837" y="26772"/>
            <a:ext cx="4102444" cy="4627757"/>
          </a:xfrm>
          <a:prstGeom prst="rect">
            <a:avLst/>
          </a:prstGeom>
        </p:spPr>
      </p:pic>
      <p:pic>
        <p:nvPicPr>
          <p:cNvPr id="9" name="Picture 8">
            <a:extLst>
              <a:ext uri="{FF2B5EF4-FFF2-40B4-BE49-F238E27FC236}">
                <a16:creationId xmlns:a16="http://schemas.microsoft.com/office/drawing/2014/main" id="{D6B166E5-F758-4637-82F8-ADFF5BE3FC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054" y="26772"/>
            <a:ext cx="4036541" cy="3027406"/>
          </a:xfrm>
          <a:prstGeom prst="rect">
            <a:avLst/>
          </a:prstGeom>
        </p:spPr>
      </p:pic>
      <p:pic>
        <p:nvPicPr>
          <p:cNvPr id="3" name="Picture 2">
            <a:extLst>
              <a:ext uri="{FF2B5EF4-FFF2-40B4-BE49-F238E27FC236}">
                <a16:creationId xmlns:a16="http://schemas.microsoft.com/office/drawing/2014/main" id="{F2092B74-E71A-4F80-B3BF-4E3CEEAF11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51" r="11956"/>
          <a:stretch/>
        </p:blipFill>
        <p:spPr>
          <a:xfrm>
            <a:off x="7935786" y="2942967"/>
            <a:ext cx="4102444" cy="3720758"/>
          </a:xfrm>
          <a:prstGeom prst="rect">
            <a:avLst/>
          </a:prstGeom>
        </p:spPr>
      </p:pic>
      <p:pic>
        <p:nvPicPr>
          <p:cNvPr id="7" name="Picture 6">
            <a:extLst>
              <a:ext uri="{FF2B5EF4-FFF2-40B4-BE49-F238E27FC236}">
                <a16:creationId xmlns:a16="http://schemas.microsoft.com/office/drawing/2014/main" id="{23BB1BCD-5A0C-4617-9DD9-E5ACC4713A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03" y="3520990"/>
            <a:ext cx="4190313" cy="3142735"/>
          </a:xfrm>
          <a:prstGeom prst="rect">
            <a:avLst/>
          </a:prstGeom>
        </p:spPr>
      </p:pic>
      <p:pic>
        <p:nvPicPr>
          <p:cNvPr id="11" name="Picture 10">
            <a:extLst>
              <a:ext uri="{FF2B5EF4-FFF2-40B4-BE49-F238E27FC236}">
                <a16:creationId xmlns:a16="http://schemas.microsoft.com/office/drawing/2014/main" id="{6D57F57D-8408-4684-98CB-48C835B8E5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4691" y="3674210"/>
            <a:ext cx="5266944" cy="3006547"/>
          </a:xfrm>
          <a:prstGeom prst="rect">
            <a:avLst/>
          </a:prstGeom>
        </p:spPr>
      </p:pic>
      <p:pic>
        <p:nvPicPr>
          <p:cNvPr id="5" name="Picture 4">
            <a:extLst>
              <a:ext uri="{FF2B5EF4-FFF2-40B4-BE49-F238E27FC236}">
                <a16:creationId xmlns:a16="http://schemas.microsoft.com/office/drawing/2014/main" id="{72CFF6A0-B893-4AA8-AF1F-ECB56E8658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390" r="5651"/>
          <a:stretch/>
        </p:blipFill>
        <p:spPr>
          <a:xfrm rot="5400000">
            <a:off x="4088990" y="275521"/>
            <a:ext cx="3740111" cy="3189072"/>
          </a:xfrm>
          <a:prstGeom prst="rect">
            <a:avLst/>
          </a:prstGeom>
        </p:spPr>
      </p:pic>
    </p:spTree>
    <p:extLst>
      <p:ext uri="{BB962C8B-B14F-4D97-AF65-F5344CB8AC3E}">
        <p14:creationId xmlns:p14="http://schemas.microsoft.com/office/powerpoint/2010/main" val="284914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12564-C1F3-46B2-A923-F21F561D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05" y="-63844"/>
            <a:ext cx="4242978" cy="1831483"/>
          </a:xfrm>
          <a:prstGeom prst="rect">
            <a:avLst/>
          </a:prstGeom>
        </p:spPr>
      </p:pic>
      <p:sp>
        <p:nvSpPr>
          <p:cNvPr id="2" name="TextBox 1">
            <a:extLst>
              <a:ext uri="{FF2B5EF4-FFF2-40B4-BE49-F238E27FC236}">
                <a16:creationId xmlns:a16="http://schemas.microsoft.com/office/drawing/2014/main" id="{48D46F55-2C3D-4A6A-88CB-2080FF7C8ACD}"/>
              </a:ext>
            </a:extLst>
          </p:cNvPr>
          <p:cNvSpPr txBox="1"/>
          <p:nvPr/>
        </p:nvSpPr>
        <p:spPr>
          <a:xfrm>
            <a:off x="73024" y="1711729"/>
            <a:ext cx="6170140"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60 Local NWTF chapters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Hosted 43 Education &amp; Outreach </a:t>
            </a:r>
          </a:p>
          <a:p>
            <a:pPr marL="285750" indent="-285750">
              <a:buFont typeface="Arial" panose="020B0604020202020204" pitchFamily="34" charset="0"/>
              <a:buChar char="•"/>
            </a:pPr>
            <a:r>
              <a:rPr lang="en-US" dirty="0">
                <a:solidFill>
                  <a:schemeClr val="tx2"/>
                </a:solidFill>
              </a:rPr>
              <a:t>events this year</a:t>
            </a:r>
          </a:p>
          <a:p>
            <a:pPr marL="742950" lvl="1" indent="-285750">
              <a:buFont typeface="Arial" panose="020B0604020202020204" pitchFamily="34" charset="0"/>
              <a:buChar char="•"/>
            </a:pPr>
            <a:r>
              <a:rPr lang="en-US" dirty="0">
                <a:solidFill>
                  <a:schemeClr val="tx2"/>
                </a:solidFill>
              </a:rPr>
              <a:t>Nearly 11K participants </a:t>
            </a:r>
          </a:p>
          <a:p>
            <a:pPr lvl="1"/>
            <a:endParaRPr lang="en-US" dirty="0">
              <a:solidFill>
                <a:schemeClr val="tx2"/>
              </a:solidFill>
            </a:endParaRPr>
          </a:p>
          <a:p>
            <a:pPr marL="285750" indent="-285750">
              <a:buFont typeface="Arial" panose="020B0604020202020204" pitchFamily="34" charset="0"/>
              <a:buChar char="•"/>
            </a:pPr>
            <a:r>
              <a:rPr lang="en-US" b="1" dirty="0">
                <a:solidFill>
                  <a:schemeClr val="tx2"/>
                </a:solidFill>
              </a:rPr>
              <a:t>4H Shooting Sports </a:t>
            </a:r>
            <a:r>
              <a:rPr lang="en-US" dirty="0">
                <a:solidFill>
                  <a:schemeClr val="tx2"/>
                </a:solidFill>
              </a:rPr>
              <a:t>- $5K in support</a:t>
            </a:r>
          </a:p>
          <a:p>
            <a:pPr marL="285750" indent="-285750">
              <a:buFont typeface="Arial" panose="020B0604020202020204" pitchFamily="34" charset="0"/>
              <a:buChar char="•"/>
            </a:pPr>
            <a:r>
              <a:rPr lang="en-US" dirty="0">
                <a:solidFill>
                  <a:schemeClr val="tx2"/>
                </a:solidFill>
              </a:rPr>
              <a:t>this year with over $100K given </a:t>
            </a:r>
          </a:p>
          <a:p>
            <a:pPr marL="285750" indent="-285750">
              <a:buFont typeface="Arial" panose="020B0604020202020204" pitchFamily="34" charset="0"/>
              <a:buChar char="•"/>
            </a:pPr>
            <a:r>
              <a:rPr lang="en-US" dirty="0">
                <a:solidFill>
                  <a:schemeClr val="tx2"/>
                </a:solidFill>
              </a:rPr>
              <a:t>over the years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b="1" dirty="0">
                <a:solidFill>
                  <a:schemeClr val="tx2"/>
                </a:solidFill>
              </a:rPr>
              <a:t>MN High School Clay Target League </a:t>
            </a:r>
            <a:r>
              <a:rPr lang="en-US" dirty="0">
                <a:solidFill>
                  <a:schemeClr val="tx2"/>
                </a:solidFill>
              </a:rPr>
              <a:t>- $8K for state along with $5K in local grants </a:t>
            </a:r>
          </a:p>
          <a:p>
            <a:pPr marL="285750" indent="-285750">
              <a:buFont typeface="Arial" panose="020B0604020202020204" pitchFamily="34" charset="0"/>
              <a:buChar char="•"/>
            </a:pPr>
            <a:r>
              <a:rPr lang="en-US" dirty="0">
                <a:solidFill>
                  <a:schemeClr val="tx2"/>
                </a:solidFill>
              </a:rPr>
              <a:t>($250 each)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2E3F1CD0-2F43-411E-A37D-2F4B95E71F63}"/>
              </a:ext>
            </a:extLst>
          </p:cNvPr>
          <p:cNvPicPr>
            <a:picLocks noChangeAspect="1"/>
          </p:cNvPicPr>
          <p:nvPr/>
        </p:nvPicPr>
        <p:blipFill rotWithShape="1">
          <a:blip r:embed="rId3">
            <a:extLst>
              <a:ext uri="{28A0092B-C50C-407E-A947-70E740481C1C}">
                <a14:useLocalDpi xmlns:a14="http://schemas.microsoft.com/office/drawing/2010/main" val="0"/>
              </a:ext>
            </a:extLst>
          </a:blip>
          <a:srcRect t="22986" b="28790"/>
          <a:stretch/>
        </p:blipFill>
        <p:spPr>
          <a:xfrm>
            <a:off x="4569956" y="1392195"/>
            <a:ext cx="7549020" cy="4843849"/>
          </a:xfrm>
          <a:prstGeom prst="rect">
            <a:avLst/>
          </a:prstGeom>
        </p:spPr>
      </p:pic>
    </p:spTree>
    <p:extLst>
      <p:ext uri="{BB962C8B-B14F-4D97-AF65-F5344CB8AC3E}">
        <p14:creationId xmlns:p14="http://schemas.microsoft.com/office/powerpoint/2010/main" val="323558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42C8D4-BC8B-49E0-8469-615D24276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43" y="1009822"/>
            <a:ext cx="8537490" cy="5691660"/>
          </a:xfrm>
          <a:prstGeom prst="rect">
            <a:avLst/>
          </a:prstGeom>
        </p:spPr>
      </p:pic>
      <p:pic>
        <p:nvPicPr>
          <p:cNvPr id="7" name="Picture 6">
            <a:extLst>
              <a:ext uri="{FF2B5EF4-FFF2-40B4-BE49-F238E27FC236}">
                <a16:creationId xmlns:a16="http://schemas.microsoft.com/office/drawing/2014/main" id="{0435BB58-CBCB-458B-844C-B8190BBC7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782" y="0"/>
            <a:ext cx="3997937" cy="6858000"/>
          </a:xfrm>
          <a:prstGeom prst="rect">
            <a:avLst/>
          </a:prstGeom>
        </p:spPr>
      </p:pic>
    </p:spTree>
    <p:extLst>
      <p:ext uri="{BB962C8B-B14F-4D97-AF65-F5344CB8AC3E}">
        <p14:creationId xmlns:p14="http://schemas.microsoft.com/office/powerpoint/2010/main" val="2067305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51EA91-932B-4696-9339-89F71D11970E}"/>
              </a:ext>
            </a:extLst>
          </p:cNvPr>
          <p:cNvPicPr>
            <a:picLocks noChangeAspect="1"/>
          </p:cNvPicPr>
          <p:nvPr/>
        </p:nvPicPr>
        <p:blipFill>
          <a:blip r:embed="rId2"/>
          <a:stretch>
            <a:fillRect/>
          </a:stretch>
        </p:blipFill>
        <p:spPr>
          <a:xfrm>
            <a:off x="0" y="902043"/>
            <a:ext cx="6738551" cy="5053913"/>
          </a:xfrm>
          <a:prstGeom prst="rect">
            <a:avLst/>
          </a:prstGeom>
        </p:spPr>
      </p:pic>
      <p:pic>
        <p:nvPicPr>
          <p:cNvPr id="3" name="Picture 2">
            <a:extLst>
              <a:ext uri="{FF2B5EF4-FFF2-40B4-BE49-F238E27FC236}">
                <a16:creationId xmlns:a16="http://schemas.microsoft.com/office/drawing/2014/main" id="{1D3EDB8B-23E4-44E3-887F-B9D3BCEDF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551" y="-1"/>
            <a:ext cx="4570884" cy="6858000"/>
          </a:xfrm>
          <a:prstGeom prst="rect">
            <a:avLst/>
          </a:prstGeom>
        </p:spPr>
      </p:pic>
    </p:spTree>
    <p:extLst>
      <p:ext uri="{BB962C8B-B14F-4D97-AF65-F5344CB8AC3E}">
        <p14:creationId xmlns:p14="http://schemas.microsoft.com/office/powerpoint/2010/main" val="21715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47976A0-DBD1-4A03-8BD8-F9E5C6099976}"/>
              </a:ext>
            </a:extLst>
          </p:cNvPr>
          <p:cNvSpPr>
            <a:spLocks noGrp="1"/>
          </p:cNvSpPr>
          <p:nvPr>
            <p:ph type="sldNum" sz="quarter" idx="16"/>
          </p:nvPr>
        </p:nvSpPr>
        <p:spPr/>
        <p:txBody>
          <a:bodyPr/>
          <a:lstStyle/>
          <a:p>
            <a:fld id="{C9F6FA59-CD5C-4326-A8A6-08486F4EC2DF}" type="slidenum">
              <a:rPr lang="id-ID" smtClean="0"/>
              <a:pPr/>
              <a:t>17</a:t>
            </a:fld>
            <a:endParaRPr lang="id-ID"/>
          </a:p>
        </p:txBody>
      </p:sp>
      <p:pic>
        <p:nvPicPr>
          <p:cNvPr id="6" name="Picture 5">
            <a:extLst>
              <a:ext uri="{FF2B5EF4-FFF2-40B4-BE49-F238E27FC236}">
                <a16:creationId xmlns:a16="http://schemas.microsoft.com/office/drawing/2014/main" id="{65072912-4DAA-44EA-AAA7-032088970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346" y="-22654"/>
            <a:ext cx="9144000" cy="6858000"/>
          </a:xfrm>
          <a:prstGeom prst="rect">
            <a:avLst/>
          </a:prstGeom>
        </p:spPr>
      </p:pic>
    </p:spTree>
    <p:extLst>
      <p:ext uri="{BB962C8B-B14F-4D97-AF65-F5344CB8AC3E}">
        <p14:creationId xmlns:p14="http://schemas.microsoft.com/office/powerpoint/2010/main" val="183702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47976A0-DBD1-4A03-8BD8-F9E5C6099976}"/>
              </a:ext>
            </a:extLst>
          </p:cNvPr>
          <p:cNvSpPr>
            <a:spLocks noGrp="1"/>
          </p:cNvSpPr>
          <p:nvPr>
            <p:ph type="sldNum" sz="quarter" idx="16"/>
          </p:nvPr>
        </p:nvSpPr>
        <p:spPr/>
        <p:txBody>
          <a:bodyPr/>
          <a:lstStyle/>
          <a:p>
            <a:fld id="{C9F6FA59-CD5C-4326-A8A6-08486F4EC2DF}" type="slidenum">
              <a:rPr lang="id-ID" smtClean="0"/>
              <a:pPr/>
              <a:t>18</a:t>
            </a:fld>
            <a:endParaRPr lang="id-ID"/>
          </a:p>
        </p:txBody>
      </p:sp>
      <p:sp>
        <p:nvSpPr>
          <p:cNvPr id="4" name="TextBox 3">
            <a:extLst>
              <a:ext uri="{FF2B5EF4-FFF2-40B4-BE49-F238E27FC236}">
                <a16:creationId xmlns:a16="http://schemas.microsoft.com/office/drawing/2014/main" id="{CE4BEDB5-B832-44BD-9C7A-EF38428183A0}"/>
              </a:ext>
            </a:extLst>
          </p:cNvPr>
          <p:cNvSpPr txBox="1"/>
          <p:nvPr/>
        </p:nvSpPr>
        <p:spPr>
          <a:xfrm>
            <a:off x="2899719" y="2053281"/>
            <a:ext cx="7339913" cy="3046988"/>
          </a:xfrm>
          <a:prstGeom prst="rect">
            <a:avLst/>
          </a:prstGeom>
          <a:noFill/>
        </p:spPr>
        <p:txBody>
          <a:bodyPr wrap="square" rtlCol="0">
            <a:spAutoFit/>
          </a:bodyPr>
          <a:lstStyle/>
          <a:p>
            <a:r>
              <a:rPr lang="en-US" sz="3200" b="1" dirty="0"/>
              <a:t>Teresa Carroll</a:t>
            </a:r>
          </a:p>
          <a:p>
            <a:r>
              <a:rPr lang="en-US" sz="3200" b="1" dirty="0"/>
              <a:t>National Wild Turkey Federation</a:t>
            </a:r>
          </a:p>
          <a:p>
            <a:r>
              <a:rPr lang="en-US" sz="3200" b="1" dirty="0"/>
              <a:t>Education &amp; Outreach Program Coordinator</a:t>
            </a:r>
          </a:p>
          <a:p>
            <a:endParaRPr lang="en-US" sz="3200" b="1" dirty="0"/>
          </a:p>
          <a:p>
            <a:r>
              <a:rPr lang="en-US" sz="3200" b="1" dirty="0"/>
              <a:t>tcarroll@nwtf.net</a:t>
            </a:r>
          </a:p>
        </p:txBody>
      </p:sp>
    </p:spTree>
    <p:extLst>
      <p:ext uri="{BB962C8B-B14F-4D97-AF65-F5344CB8AC3E}">
        <p14:creationId xmlns:p14="http://schemas.microsoft.com/office/powerpoint/2010/main" val="408093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4647F-9498-46B4-9FD9-EF9946B7CE58}"/>
              </a:ext>
            </a:extLst>
          </p:cNvPr>
          <p:cNvPicPr>
            <a:picLocks noChangeAspect="1"/>
          </p:cNvPicPr>
          <p:nvPr/>
        </p:nvPicPr>
        <p:blipFill rotWithShape="1">
          <a:blip r:embed="rId2"/>
          <a:srcRect t="41948"/>
          <a:stretch/>
        </p:blipFill>
        <p:spPr>
          <a:xfrm>
            <a:off x="376608" y="3470123"/>
            <a:ext cx="12716056" cy="1351938"/>
          </a:xfrm>
          <a:prstGeom prst="rect">
            <a:avLst/>
          </a:prstGeom>
        </p:spPr>
      </p:pic>
      <p:sp>
        <p:nvSpPr>
          <p:cNvPr id="5" name="TextBox 4">
            <a:extLst>
              <a:ext uri="{FF2B5EF4-FFF2-40B4-BE49-F238E27FC236}">
                <a16:creationId xmlns:a16="http://schemas.microsoft.com/office/drawing/2014/main" id="{319B9DFD-CD8A-4BC6-9B12-EB2351D2B59C}"/>
              </a:ext>
            </a:extLst>
          </p:cNvPr>
          <p:cNvSpPr txBox="1"/>
          <p:nvPr/>
        </p:nvSpPr>
        <p:spPr>
          <a:xfrm>
            <a:off x="1383958" y="2520779"/>
            <a:ext cx="6054811" cy="769441"/>
          </a:xfrm>
          <a:prstGeom prst="rect">
            <a:avLst/>
          </a:prstGeom>
          <a:noFill/>
        </p:spPr>
        <p:txBody>
          <a:bodyPr wrap="square" rtlCol="0">
            <a:spAutoFit/>
          </a:bodyPr>
          <a:lstStyle/>
          <a:p>
            <a:r>
              <a:rPr lang="en-US" sz="4400" b="1" dirty="0"/>
              <a:t>Our Mission</a:t>
            </a:r>
          </a:p>
        </p:txBody>
      </p:sp>
      <p:pic>
        <p:nvPicPr>
          <p:cNvPr id="9" name="Picture 8">
            <a:extLst>
              <a:ext uri="{FF2B5EF4-FFF2-40B4-BE49-F238E27FC236}">
                <a16:creationId xmlns:a16="http://schemas.microsoft.com/office/drawing/2014/main" id="{65A6B0D5-95E0-4CEB-8318-FD8D36B00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362" y="217440"/>
            <a:ext cx="2213387" cy="2213387"/>
          </a:xfrm>
          <a:prstGeom prst="rect">
            <a:avLst/>
          </a:prstGeom>
        </p:spPr>
      </p:pic>
    </p:spTree>
    <p:extLst>
      <p:ext uri="{BB962C8B-B14F-4D97-AF65-F5344CB8AC3E}">
        <p14:creationId xmlns:p14="http://schemas.microsoft.com/office/powerpoint/2010/main" val="99016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DFC7E6F-7495-4C01-BF4B-3D928C960AAA}"/>
              </a:ext>
            </a:extLst>
          </p:cNvPr>
          <p:cNvPicPr>
            <a:picLocks noChangeAspect="1"/>
          </p:cNvPicPr>
          <p:nvPr/>
        </p:nvPicPr>
        <p:blipFill rotWithShape="1">
          <a:blip r:embed="rId3">
            <a:extLst>
              <a:ext uri="{28A0092B-C50C-407E-A947-70E740481C1C}">
                <a14:useLocalDpi xmlns:a14="http://schemas.microsoft.com/office/drawing/2010/main" val="0"/>
              </a:ext>
            </a:extLst>
          </a:blip>
          <a:srcRect t="15185"/>
          <a:stretch/>
        </p:blipFill>
        <p:spPr>
          <a:xfrm>
            <a:off x="1185192" y="1041400"/>
            <a:ext cx="9093481" cy="5816600"/>
          </a:xfrm>
          <a:prstGeom prst="rect">
            <a:avLst/>
          </a:prstGeom>
        </p:spPr>
      </p:pic>
      <p:sp>
        <p:nvSpPr>
          <p:cNvPr id="12" name="TextBox 11">
            <a:extLst>
              <a:ext uri="{FF2B5EF4-FFF2-40B4-BE49-F238E27FC236}">
                <a16:creationId xmlns:a16="http://schemas.microsoft.com/office/drawing/2014/main" id="{A0088DC2-0F32-487F-B9D7-BC745D2B6155}"/>
              </a:ext>
            </a:extLst>
          </p:cNvPr>
          <p:cNvSpPr txBox="1"/>
          <p:nvPr/>
        </p:nvSpPr>
        <p:spPr>
          <a:xfrm>
            <a:off x="560172" y="296563"/>
            <a:ext cx="10849233" cy="769441"/>
          </a:xfrm>
          <a:prstGeom prst="rect">
            <a:avLst/>
          </a:prstGeom>
          <a:noFill/>
        </p:spPr>
        <p:txBody>
          <a:bodyPr wrap="square" rtlCol="0">
            <a:spAutoFit/>
          </a:bodyPr>
          <a:lstStyle/>
          <a:p>
            <a:r>
              <a:rPr lang="en-US" sz="4400" b="1" dirty="0"/>
              <a:t>EDUCATION &amp; OUTREACH PROGRAMS</a:t>
            </a:r>
          </a:p>
        </p:txBody>
      </p:sp>
      <p:pic>
        <p:nvPicPr>
          <p:cNvPr id="24" name="Picture 23">
            <a:extLst>
              <a:ext uri="{FF2B5EF4-FFF2-40B4-BE49-F238E27FC236}">
                <a16:creationId xmlns:a16="http://schemas.microsoft.com/office/drawing/2014/main" id="{94CC588A-9727-4F55-8055-23261F7A0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1722"/>
            <a:ext cx="2622152" cy="2295064"/>
          </a:xfrm>
          <a:prstGeom prst="rect">
            <a:avLst/>
          </a:prstGeom>
        </p:spPr>
      </p:pic>
    </p:spTree>
    <p:extLst>
      <p:ext uri="{BB962C8B-B14F-4D97-AF65-F5344CB8AC3E}">
        <p14:creationId xmlns:p14="http://schemas.microsoft.com/office/powerpoint/2010/main" val="118779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EFA2DD-7D9C-4727-8746-018DC105D55C}"/>
              </a:ext>
            </a:extLst>
          </p:cNvPr>
          <p:cNvPicPr>
            <a:picLocks noChangeAspect="1"/>
          </p:cNvPicPr>
          <p:nvPr/>
        </p:nvPicPr>
        <p:blipFill>
          <a:blip r:embed="rId3"/>
          <a:stretch>
            <a:fillRect/>
          </a:stretch>
        </p:blipFill>
        <p:spPr>
          <a:xfrm>
            <a:off x="1712914" y="1476267"/>
            <a:ext cx="9275527" cy="5215892"/>
          </a:xfrm>
          <a:prstGeom prst="rect">
            <a:avLst/>
          </a:prstGeom>
        </p:spPr>
      </p:pic>
      <p:pic>
        <p:nvPicPr>
          <p:cNvPr id="12" name="Picture 11">
            <a:extLst>
              <a:ext uri="{FF2B5EF4-FFF2-40B4-BE49-F238E27FC236}">
                <a16:creationId xmlns:a16="http://schemas.microsoft.com/office/drawing/2014/main" id="{21F0E653-27AB-4A91-A2A7-D47799968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93" y="1002609"/>
            <a:ext cx="2956841" cy="2588005"/>
          </a:xfrm>
          <a:prstGeom prst="rect">
            <a:avLst/>
          </a:prstGeom>
        </p:spPr>
      </p:pic>
      <p:sp>
        <p:nvSpPr>
          <p:cNvPr id="15" name="TextBox 14">
            <a:extLst>
              <a:ext uri="{FF2B5EF4-FFF2-40B4-BE49-F238E27FC236}">
                <a16:creationId xmlns:a16="http://schemas.microsoft.com/office/drawing/2014/main" id="{A8D02652-267F-4899-BEED-2A2A5639ECA8}"/>
              </a:ext>
            </a:extLst>
          </p:cNvPr>
          <p:cNvSpPr txBox="1"/>
          <p:nvPr/>
        </p:nvSpPr>
        <p:spPr>
          <a:xfrm>
            <a:off x="560172" y="296563"/>
            <a:ext cx="10849233" cy="769441"/>
          </a:xfrm>
          <a:prstGeom prst="rect">
            <a:avLst/>
          </a:prstGeom>
          <a:noFill/>
        </p:spPr>
        <p:txBody>
          <a:bodyPr wrap="square" rtlCol="0">
            <a:spAutoFit/>
          </a:bodyPr>
          <a:lstStyle/>
          <a:p>
            <a:r>
              <a:rPr lang="en-US" sz="4400" b="1" dirty="0"/>
              <a:t>EDUCATION &amp; OUTREACH PROGRAMS</a:t>
            </a:r>
          </a:p>
        </p:txBody>
      </p:sp>
    </p:spTree>
    <p:extLst>
      <p:ext uri="{BB962C8B-B14F-4D97-AF65-F5344CB8AC3E}">
        <p14:creationId xmlns:p14="http://schemas.microsoft.com/office/powerpoint/2010/main" val="1798625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92002-2D79-4855-989D-D453DD8690E4}"/>
              </a:ext>
            </a:extLst>
          </p:cNvPr>
          <p:cNvPicPr>
            <a:picLocks noChangeAspect="1"/>
          </p:cNvPicPr>
          <p:nvPr/>
        </p:nvPicPr>
        <p:blipFill rotWithShape="1">
          <a:blip r:embed="rId3">
            <a:extLst>
              <a:ext uri="{28A0092B-C50C-407E-A947-70E740481C1C}">
                <a14:useLocalDpi xmlns:a14="http://schemas.microsoft.com/office/drawing/2010/main" val="0"/>
              </a:ext>
            </a:extLst>
          </a:blip>
          <a:srcRect l="16491" t="18255" r="25589" b="6857"/>
          <a:stretch/>
        </p:blipFill>
        <p:spPr>
          <a:xfrm>
            <a:off x="-1" y="1676119"/>
            <a:ext cx="6014659" cy="5183251"/>
          </a:xfrm>
          <a:prstGeom prst="rect">
            <a:avLst/>
          </a:prstGeom>
        </p:spPr>
      </p:pic>
      <p:pic>
        <p:nvPicPr>
          <p:cNvPr id="13" name="Picture 12">
            <a:extLst>
              <a:ext uri="{FF2B5EF4-FFF2-40B4-BE49-F238E27FC236}">
                <a16:creationId xmlns:a16="http://schemas.microsoft.com/office/drawing/2014/main" id="{07C3617B-0D4F-4062-8D58-24D2F4085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7" y="-65903"/>
            <a:ext cx="2748021" cy="2405232"/>
          </a:xfrm>
          <a:prstGeom prst="rect">
            <a:avLst/>
          </a:prstGeom>
        </p:spPr>
      </p:pic>
      <p:pic>
        <p:nvPicPr>
          <p:cNvPr id="5" name="Picture 4">
            <a:extLst>
              <a:ext uri="{FF2B5EF4-FFF2-40B4-BE49-F238E27FC236}">
                <a16:creationId xmlns:a16="http://schemas.microsoft.com/office/drawing/2014/main" id="{AFC20FB4-EAEB-4575-8D60-AD2530EC9E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43" t="22895" r="31214" b="7265"/>
          <a:stretch/>
        </p:blipFill>
        <p:spPr>
          <a:xfrm>
            <a:off x="6110290" y="1674749"/>
            <a:ext cx="6081710" cy="5181881"/>
          </a:xfrm>
          <a:prstGeom prst="rect">
            <a:avLst/>
          </a:prstGeom>
        </p:spPr>
      </p:pic>
    </p:spTree>
    <p:extLst>
      <p:ext uri="{BB962C8B-B14F-4D97-AF65-F5344CB8AC3E}">
        <p14:creationId xmlns:p14="http://schemas.microsoft.com/office/powerpoint/2010/main" val="2843384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7D8B5F-E786-46C7-849B-E37E632E96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64" t="7774" r="17020"/>
          <a:stretch/>
        </p:blipFill>
        <p:spPr>
          <a:xfrm>
            <a:off x="3000404" y="0"/>
            <a:ext cx="3525796" cy="3225114"/>
          </a:xfrm>
          <a:prstGeom prst="rect">
            <a:avLst/>
          </a:prstGeom>
        </p:spPr>
      </p:pic>
      <p:sp>
        <p:nvSpPr>
          <p:cNvPr id="8" name="Slide Number Placeholder 7">
            <a:extLst>
              <a:ext uri="{FF2B5EF4-FFF2-40B4-BE49-F238E27FC236}">
                <a16:creationId xmlns:a16="http://schemas.microsoft.com/office/drawing/2014/main" id="{F47976A0-DBD1-4A03-8BD8-F9E5C6099976}"/>
              </a:ext>
            </a:extLst>
          </p:cNvPr>
          <p:cNvSpPr>
            <a:spLocks noGrp="1"/>
          </p:cNvSpPr>
          <p:nvPr>
            <p:ph type="sldNum" sz="quarter" idx="16"/>
          </p:nvPr>
        </p:nvSpPr>
        <p:spPr/>
        <p:txBody>
          <a:bodyPr/>
          <a:lstStyle/>
          <a:p>
            <a:fld id="{C9F6FA59-CD5C-4326-A8A6-08486F4EC2DF}" type="slidenum">
              <a:rPr lang="id-ID" smtClean="0"/>
              <a:pPr/>
              <a:t>6</a:t>
            </a:fld>
            <a:endParaRPr lang="id-ID"/>
          </a:p>
        </p:txBody>
      </p:sp>
      <p:pic>
        <p:nvPicPr>
          <p:cNvPr id="5" name="Picture 4">
            <a:extLst>
              <a:ext uri="{FF2B5EF4-FFF2-40B4-BE49-F238E27FC236}">
                <a16:creationId xmlns:a16="http://schemas.microsoft.com/office/drawing/2014/main" id="{4409E000-D34D-43CF-83F5-9438F9A4C3F4}"/>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403246" y="299644"/>
            <a:ext cx="2444708" cy="1737511"/>
          </a:xfrm>
          <a:prstGeom prst="rect">
            <a:avLst/>
          </a:prstGeom>
          <a:noFill/>
        </p:spPr>
      </p:pic>
      <p:pic>
        <p:nvPicPr>
          <p:cNvPr id="7" name="Picture 6">
            <a:extLst>
              <a:ext uri="{FF2B5EF4-FFF2-40B4-BE49-F238E27FC236}">
                <a16:creationId xmlns:a16="http://schemas.microsoft.com/office/drawing/2014/main" id="{8D627D5A-0D5B-4CFB-9C9C-EBC6F2AAB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0584" y="2541898"/>
            <a:ext cx="6491416" cy="4316101"/>
          </a:xfrm>
          <a:prstGeom prst="rect">
            <a:avLst/>
          </a:prstGeom>
        </p:spPr>
      </p:pic>
      <p:sp>
        <p:nvSpPr>
          <p:cNvPr id="2" name="TextBox 1">
            <a:extLst>
              <a:ext uri="{FF2B5EF4-FFF2-40B4-BE49-F238E27FC236}">
                <a16:creationId xmlns:a16="http://schemas.microsoft.com/office/drawing/2014/main" id="{D1193B37-DC4A-43A5-B054-41FF10DDA8FC}"/>
              </a:ext>
            </a:extLst>
          </p:cNvPr>
          <p:cNvSpPr txBox="1"/>
          <p:nvPr/>
        </p:nvSpPr>
        <p:spPr>
          <a:xfrm>
            <a:off x="253949" y="6124359"/>
            <a:ext cx="3443416" cy="523220"/>
          </a:xfrm>
          <a:prstGeom prst="rect">
            <a:avLst/>
          </a:prstGeom>
          <a:noFill/>
        </p:spPr>
        <p:txBody>
          <a:bodyPr wrap="square" rtlCol="0">
            <a:spAutoFit/>
          </a:bodyPr>
          <a:lstStyle/>
          <a:p>
            <a:pPr algn="ctr"/>
            <a:r>
              <a:rPr lang="en-US" sz="2800" b="1" dirty="0"/>
              <a:t>Family Events</a:t>
            </a:r>
          </a:p>
        </p:txBody>
      </p:sp>
      <p:pic>
        <p:nvPicPr>
          <p:cNvPr id="9" name="Picture 8">
            <a:extLst>
              <a:ext uri="{FF2B5EF4-FFF2-40B4-BE49-F238E27FC236}">
                <a16:creationId xmlns:a16="http://schemas.microsoft.com/office/drawing/2014/main" id="{AFC93A43-F1B5-4CEC-BFB3-700C01C52D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13" r="3326"/>
          <a:stretch/>
        </p:blipFill>
        <p:spPr>
          <a:xfrm>
            <a:off x="0" y="2624055"/>
            <a:ext cx="4522981" cy="3397135"/>
          </a:xfrm>
          <a:prstGeom prst="rect">
            <a:avLst/>
          </a:prstGeom>
        </p:spPr>
      </p:pic>
      <p:sp>
        <p:nvSpPr>
          <p:cNvPr id="11" name="TextBox 10">
            <a:extLst>
              <a:ext uri="{FF2B5EF4-FFF2-40B4-BE49-F238E27FC236}">
                <a16:creationId xmlns:a16="http://schemas.microsoft.com/office/drawing/2014/main" id="{F7F00176-C445-40C1-89B2-ABD4D42E21E9}"/>
              </a:ext>
            </a:extLst>
          </p:cNvPr>
          <p:cNvSpPr txBox="1"/>
          <p:nvPr/>
        </p:nvSpPr>
        <p:spPr>
          <a:xfrm>
            <a:off x="6899190" y="361428"/>
            <a:ext cx="3443416" cy="954107"/>
          </a:xfrm>
          <a:prstGeom prst="rect">
            <a:avLst/>
          </a:prstGeom>
          <a:noFill/>
        </p:spPr>
        <p:txBody>
          <a:bodyPr wrap="square" rtlCol="0">
            <a:spAutoFit/>
          </a:bodyPr>
          <a:lstStyle/>
          <a:p>
            <a:pPr algn="ctr"/>
            <a:r>
              <a:rPr lang="en-US" sz="2800" b="1" dirty="0"/>
              <a:t>Collegiate and Adult Events</a:t>
            </a:r>
          </a:p>
        </p:txBody>
      </p:sp>
    </p:spTree>
    <p:extLst>
      <p:ext uri="{BB962C8B-B14F-4D97-AF65-F5344CB8AC3E}">
        <p14:creationId xmlns:p14="http://schemas.microsoft.com/office/powerpoint/2010/main" val="4192418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ACFC2-2EF4-4235-AE10-0F1A85BD67EB}"/>
              </a:ext>
            </a:extLst>
          </p:cNvPr>
          <p:cNvSpPr txBox="1"/>
          <p:nvPr/>
        </p:nvSpPr>
        <p:spPr>
          <a:xfrm>
            <a:off x="1548714" y="1865387"/>
            <a:ext cx="9432324" cy="4308872"/>
          </a:xfrm>
          <a:prstGeom prst="rect">
            <a:avLst/>
          </a:prstGeom>
          <a:noFill/>
        </p:spPr>
        <p:txBody>
          <a:bodyPr wrap="square" rtlCol="0">
            <a:spAutoFit/>
          </a:bodyPr>
          <a:lstStyle/>
          <a:p>
            <a:r>
              <a:rPr lang="en-US" sz="3200" dirty="0"/>
              <a:t>Since 2002 NWTF chapters have contributed through the NWTF Super Fund </a:t>
            </a:r>
          </a:p>
          <a:p>
            <a:pPr marL="285750" indent="-285750">
              <a:buFont typeface="Arial" panose="020B0604020202020204" pitchFamily="34" charset="0"/>
              <a:buChar char="•"/>
            </a:pPr>
            <a:r>
              <a:rPr lang="en-US" sz="3200" dirty="0"/>
              <a:t>$500K toward shooting range support</a:t>
            </a:r>
          </a:p>
          <a:p>
            <a:pPr marL="285750" indent="-285750">
              <a:buFont typeface="Arial" panose="020B0604020202020204" pitchFamily="34" charset="0"/>
              <a:buChar char="•"/>
            </a:pPr>
            <a:r>
              <a:rPr lang="en-US" sz="3200" dirty="0"/>
              <a:t>$2.1 million toward various Shooting Sports teams</a:t>
            </a:r>
          </a:p>
          <a:p>
            <a:endParaRPr lang="en-US" sz="3200" dirty="0"/>
          </a:p>
          <a:p>
            <a:r>
              <a:rPr lang="en-US" sz="3200" dirty="0"/>
              <a:t>This does not include funding chapters provide outside of the Super Fund.</a:t>
            </a:r>
          </a:p>
          <a:p>
            <a:r>
              <a:rPr lang="en-US" dirty="0"/>
              <a:t> </a:t>
            </a:r>
          </a:p>
        </p:txBody>
      </p:sp>
      <p:sp>
        <p:nvSpPr>
          <p:cNvPr id="3" name="TextBox 2">
            <a:extLst>
              <a:ext uri="{FF2B5EF4-FFF2-40B4-BE49-F238E27FC236}">
                <a16:creationId xmlns:a16="http://schemas.microsoft.com/office/drawing/2014/main" id="{9B33B9AD-A384-4092-B095-C55AEBE0352D}"/>
              </a:ext>
            </a:extLst>
          </p:cNvPr>
          <p:cNvSpPr txBox="1"/>
          <p:nvPr/>
        </p:nvSpPr>
        <p:spPr>
          <a:xfrm>
            <a:off x="551935" y="288324"/>
            <a:ext cx="6054811" cy="1446550"/>
          </a:xfrm>
          <a:prstGeom prst="rect">
            <a:avLst/>
          </a:prstGeom>
          <a:noFill/>
        </p:spPr>
        <p:txBody>
          <a:bodyPr wrap="square" rtlCol="0">
            <a:spAutoFit/>
          </a:bodyPr>
          <a:lstStyle/>
          <a:p>
            <a:r>
              <a:rPr lang="en-US" sz="4400" b="1" dirty="0"/>
              <a:t>SHOOTING SPORTS NATIONAL FUNDING </a:t>
            </a:r>
          </a:p>
        </p:txBody>
      </p:sp>
    </p:spTree>
    <p:extLst>
      <p:ext uri="{BB962C8B-B14F-4D97-AF65-F5344CB8AC3E}">
        <p14:creationId xmlns:p14="http://schemas.microsoft.com/office/powerpoint/2010/main" val="225029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C36D561-C819-4A1D-97F5-BD8C7BDDA0FC}"/>
              </a:ext>
            </a:extLst>
          </p:cNvPr>
          <p:cNvSpPr txBox="1"/>
          <p:nvPr/>
        </p:nvSpPr>
        <p:spPr>
          <a:xfrm>
            <a:off x="1688756" y="304801"/>
            <a:ext cx="8328454" cy="769441"/>
          </a:xfrm>
          <a:prstGeom prst="rect">
            <a:avLst/>
          </a:prstGeom>
          <a:noFill/>
        </p:spPr>
        <p:txBody>
          <a:bodyPr wrap="square" rtlCol="0">
            <a:spAutoFit/>
          </a:bodyPr>
          <a:lstStyle/>
          <a:p>
            <a:r>
              <a:rPr lang="en-US" sz="4400" b="1" dirty="0"/>
              <a:t>Palmetto Shooting Complex</a:t>
            </a:r>
          </a:p>
        </p:txBody>
      </p:sp>
      <p:pic>
        <p:nvPicPr>
          <p:cNvPr id="13" name="Picture 12">
            <a:extLst>
              <a:ext uri="{FF2B5EF4-FFF2-40B4-BE49-F238E27FC236}">
                <a16:creationId xmlns:a16="http://schemas.microsoft.com/office/drawing/2014/main" id="{4C99AC0B-5A9D-4BCC-BD4D-C78229FCBD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060" r="-56" b="10511"/>
          <a:stretch/>
        </p:blipFill>
        <p:spPr>
          <a:xfrm>
            <a:off x="250108" y="1313363"/>
            <a:ext cx="11691784" cy="5409284"/>
          </a:xfrm>
          <a:prstGeom prst="rect">
            <a:avLst/>
          </a:prstGeom>
        </p:spPr>
      </p:pic>
      <p:pic>
        <p:nvPicPr>
          <p:cNvPr id="15" name="Picture 14">
            <a:extLst>
              <a:ext uri="{FF2B5EF4-FFF2-40B4-BE49-F238E27FC236}">
                <a16:creationId xmlns:a16="http://schemas.microsoft.com/office/drawing/2014/main" id="{4A4C0DAC-254A-4E09-8EDF-F571DAA7C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29" y="4018005"/>
            <a:ext cx="4118965" cy="2747318"/>
          </a:xfrm>
          <a:prstGeom prst="rect">
            <a:avLst/>
          </a:prstGeom>
        </p:spPr>
      </p:pic>
    </p:spTree>
    <p:extLst>
      <p:ext uri="{BB962C8B-B14F-4D97-AF65-F5344CB8AC3E}">
        <p14:creationId xmlns:p14="http://schemas.microsoft.com/office/powerpoint/2010/main" val="246517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80AC7-8C22-4B54-9B25-F84C4A78B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015676" cy="1831483"/>
          </a:xfrm>
          <a:prstGeom prst="rect">
            <a:avLst/>
          </a:prstGeom>
        </p:spPr>
      </p:pic>
      <p:pic>
        <p:nvPicPr>
          <p:cNvPr id="4" name="Picture 3">
            <a:extLst>
              <a:ext uri="{FF2B5EF4-FFF2-40B4-BE49-F238E27FC236}">
                <a16:creationId xmlns:a16="http://schemas.microsoft.com/office/drawing/2014/main" id="{04159FBC-8BA2-467C-8DEA-7340EC976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9291" y="716177"/>
            <a:ext cx="8189097" cy="6141823"/>
          </a:xfrm>
          <a:prstGeom prst="rect">
            <a:avLst/>
          </a:prstGeom>
        </p:spPr>
      </p:pic>
      <p:pic>
        <p:nvPicPr>
          <p:cNvPr id="3" name="Picture 2">
            <a:extLst>
              <a:ext uri="{FF2B5EF4-FFF2-40B4-BE49-F238E27FC236}">
                <a16:creationId xmlns:a16="http://schemas.microsoft.com/office/drawing/2014/main" id="{6361F94F-3650-4CEB-ABCC-B349FD58295D}"/>
              </a:ext>
            </a:extLst>
          </p:cNvPr>
          <p:cNvPicPr>
            <a:picLocks noChangeAspect="1"/>
          </p:cNvPicPr>
          <p:nvPr/>
        </p:nvPicPr>
        <p:blipFill rotWithShape="1">
          <a:blip r:embed="rId5">
            <a:extLst>
              <a:ext uri="{28A0092B-C50C-407E-A947-70E740481C1C}">
                <a14:useLocalDpi xmlns:a14="http://schemas.microsoft.com/office/drawing/2010/main" val="0"/>
              </a:ext>
            </a:extLst>
          </a:blip>
          <a:srcRect r="17464"/>
          <a:stretch/>
        </p:blipFill>
        <p:spPr>
          <a:xfrm>
            <a:off x="163612" y="1905000"/>
            <a:ext cx="4721655" cy="4290541"/>
          </a:xfrm>
          <a:prstGeom prst="rect">
            <a:avLst/>
          </a:prstGeom>
        </p:spPr>
      </p:pic>
      <p:sp>
        <p:nvSpPr>
          <p:cNvPr id="2" name="TextBox 1">
            <a:extLst>
              <a:ext uri="{FF2B5EF4-FFF2-40B4-BE49-F238E27FC236}">
                <a16:creationId xmlns:a16="http://schemas.microsoft.com/office/drawing/2014/main" id="{D86F674C-E8DC-47ED-898C-C866792007A6}"/>
              </a:ext>
            </a:extLst>
          </p:cNvPr>
          <p:cNvSpPr txBox="1"/>
          <p:nvPr/>
        </p:nvSpPr>
        <p:spPr>
          <a:xfrm>
            <a:off x="5449601" y="65701"/>
            <a:ext cx="5453449" cy="584775"/>
          </a:xfrm>
          <a:prstGeom prst="rect">
            <a:avLst/>
          </a:prstGeom>
          <a:noFill/>
        </p:spPr>
        <p:txBody>
          <a:bodyPr wrap="square" rtlCol="0">
            <a:spAutoFit/>
          </a:bodyPr>
          <a:lstStyle/>
          <a:p>
            <a:r>
              <a:rPr lang="en-US" sz="3200" b="1" dirty="0"/>
              <a:t>PARTNERSHIPS</a:t>
            </a:r>
          </a:p>
        </p:txBody>
      </p:sp>
      <p:pic>
        <p:nvPicPr>
          <p:cNvPr id="7" name="Picture 6">
            <a:extLst>
              <a:ext uri="{FF2B5EF4-FFF2-40B4-BE49-F238E27FC236}">
                <a16:creationId xmlns:a16="http://schemas.microsoft.com/office/drawing/2014/main" id="{C9F3A54D-3424-4B12-8583-15BD07C3E0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3073" y="842318"/>
            <a:ext cx="1064700" cy="1355073"/>
          </a:xfrm>
          <a:prstGeom prst="rect">
            <a:avLst/>
          </a:prstGeom>
        </p:spPr>
      </p:pic>
      <p:pic>
        <p:nvPicPr>
          <p:cNvPr id="9" name="Picture 8">
            <a:extLst>
              <a:ext uri="{FF2B5EF4-FFF2-40B4-BE49-F238E27FC236}">
                <a16:creationId xmlns:a16="http://schemas.microsoft.com/office/drawing/2014/main" id="{DCDE01F8-2B9F-43B9-84E7-B490CA507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847" y="837221"/>
            <a:ext cx="1325226" cy="1355073"/>
          </a:xfrm>
          <a:prstGeom prst="rect">
            <a:avLst/>
          </a:prstGeom>
        </p:spPr>
      </p:pic>
    </p:spTree>
    <p:extLst>
      <p:ext uri="{BB962C8B-B14F-4D97-AF65-F5344CB8AC3E}">
        <p14:creationId xmlns:p14="http://schemas.microsoft.com/office/powerpoint/2010/main" val="2721221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50b242b-e381-4b77-886e-543c4678da09" xsi:nil="true"/>
    <lcf76f155ced4ddcb4097134ff3c332f xmlns="2d3be834-5d4c-4e43-a35f-e0a90fe03baf">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EF8D98AF74FE0B4A89508E66A217D6D2" ma:contentTypeVersion="14" ma:contentTypeDescription="Create a new document." ma:contentTypeScope="" ma:versionID="4b302449e47fb509106971cda194d42b">
  <xsd:schema xmlns:xsd="http://www.w3.org/2001/XMLSchema" xmlns:xs="http://www.w3.org/2001/XMLSchema" xmlns:p="http://schemas.microsoft.com/office/2006/metadata/properties" xmlns:ns2="650b242b-e381-4b77-886e-543c4678da09" xmlns:ns3="2d3be834-5d4c-4e43-a35f-e0a90fe03baf" targetNamespace="http://schemas.microsoft.com/office/2006/metadata/properties" ma:root="true" ma:fieldsID="194768f2783745c46bead9f490b63619" ns2:_="" ns3:_="">
    <xsd:import namespace="650b242b-e381-4b77-886e-543c4678da09"/>
    <xsd:import namespace="2d3be834-5d4c-4e43-a35f-e0a90fe03ba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b242b-e381-4b77-886e-543c4678da0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91d6445e-2d5b-45ac-a532-1034da9774a8}" ma:internalName="TaxCatchAll" ma:showField="CatchAllData" ma:web="650b242b-e381-4b77-886e-543c4678da0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3be834-5d4c-4e43-a35f-e0a90fe03ba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546cdec-35b0-46fd-99b1-b7ad91dc8b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7DF9A0-95E3-4D6B-917F-03E9A9FA8F87}">
  <ds:schemaRefs>
    <ds:schemaRef ds:uri="http://schemas.microsoft.com/sharepoint/v3/contenttype/forms"/>
  </ds:schemaRefs>
</ds:datastoreItem>
</file>

<file path=customXml/itemProps2.xml><?xml version="1.0" encoding="utf-8"?>
<ds:datastoreItem xmlns:ds="http://schemas.openxmlformats.org/officeDocument/2006/customXml" ds:itemID="{55CA2C70-8BE4-4055-BC47-04032DD7EB03}">
  <ds:schemaRefs>
    <ds:schemaRef ds:uri="http://purl.org/dc/dcmitype/"/>
    <ds:schemaRef ds:uri="http://schemas.microsoft.com/office/2006/metadata/properties"/>
    <ds:schemaRef ds:uri="http://www.w3.org/XML/1998/namespace"/>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1e853d5c-9dd1-4947-a034-258f67430282"/>
    <ds:schemaRef ds:uri="8d9602d2-aef0-4bed-b080-0ad70fd243ae"/>
    <ds:schemaRef ds:uri="650b242b-e381-4b77-886e-543c4678da09"/>
    <ds:schemaRef ds:uri="2d3be834-5d4c-4e43-a35f-e0a90fe03baf"/>
  </ds:schemaRefs>
</ds:datastoreItem>
</file>

<file path=customXml/itemProps3.xml><?xml version="1.0" encoding="utf-8"?>
<ds:datastoreItem xmlns:ds="http://schemas.openxmlformats.org/officeDocument/2006/customXml" ds:itemID="{6950D551-DE15-4E46-BDB6-CBC2928C8F39}">
  <ds:schemaRefs>
    <ds:schemaRef ds:uri="http://schemas.microsoft.com/sharepoint/events"/>
  </ds:schemaRefs>
</ds:datastoreItem>
</file>

<file path=customXml/itemProps4.xml><?xml version="1.0" encoding="utf-8"?>
<ds:datastoreItem xmlns:ds="http://schemas.openxmlformats.org/officeDocument/2006/customXml" ds:itemID="{388EDE2F-21A6-4532-94A2-3AC0A8F517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0b242b-e381-4b77-886e-543c4678da09"/>
    <ds:schemaRef ds:uri="2d3be834-5d4c-4e43-a35f-e0a90fe03b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6883</TotalTime>
  <Words>579</Words>
  <Application>Microsoft Office PowerPoint</Application>
  <PresentationFormat>Widescreen</PresentationFormat>
  <Paragraphs>59</Paragraphs>
  <Slides>18</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Calibri Light</vt:lpstr>
      <vt:lpstr>Century Gothic</vt:lpstr>
      <vt:lpstr>Montserrat</vt:lpstr>
      <vt:lpstr>Open Sans</vt:lpstr>
      <vt:lpstr>Quincy CF</vt:lpstr>
      <vt:lpstr>Quincy CF Black</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Deemak Daksina Sandhy</dc:creator>
  <cp:lastModifiedBy>Zachery Abbott</cp:lastModifiedBy>
  <cp:revision>70</cp:revision>
  <dcterms:created xsi:type="dcterms:W3CDTF">2019-06-24T04:04:55Z</dcterms:created>
  <dcterms:modified xsi:type="dcterms:W3CDTF">2023-10-06T15:59:59Z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0x01010011746BF117C4D64B83A592EF81D33260</vt:lpwstr>
  </property>
  <property fmtid="{D5CDD505-2E9C-101B-9397-08002B2CF9AE}" pid="3" name="MediaServiceImageTags">
    <vt:lpwstr/>
  </property>
</Properties>
</file>