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3" r:id="rId2"/>
  </p:sldMasterIdLst>
  <p:notesMasterIdLst>
    <p:notesMasterId r:id="rId21"/>
  </p:notesMasterIdLst>
  <p:sldIdLst>
    <p:sldId id="256" r:id="rId3"/>
    <p:sldId id="257" r:id="rId4"/>
    <p:sldId id="258" r:id="rId5"/>
    <p:sldId id="264" r:id="rId6"/>
    <p:sldId id="266" r:id="rId7"/>
    <p:sldId id="260" r:id="rId8"/>
    <p:sldId id="265" r:id="rId9"/>
    <p:sldId id="268" r:id="rId10"/>
    <p:sldId id="274" r:id="rId11"/>
    <p:sldId id="276" r:id="rId12"/>
    <p:sldId id="263" r:id="rId13"/>
    <p:sldId id="567" r:id="rId14"/>
    <p:sldId id="570" r:id="rId15"/>
    <p:sldId id="572" r:id="rId16"/>
    <p:sldId id="569" r:id="rId17"/>
    <p:sldId id="291" r:id="rId18"/>
    <p:sldId id="296" r:id="rId19"/>
    <p:sldId id="297" r:id="rId20"/>
  </p:sldIdLst>
  <p:sldSz cx="12192000" cy="6858000"/>
  <p:notesSz cx="6858000" cy="9144000"/>
  <p:embeddedFontLst>
    <p:embeddedFont>
      <p:font typeface="Bitter" panose="020B0604020202020204" charset="0"/>
      <p:regular r:id="rId22"/>
      <p:bold r:id="rId23"/>
      <p:italic r:id="rId24"/>
      <p:boldItalic r:id="rId25"/>
    </p:embeddedFont>
    <p:embeddedFont>
      <p:font typeface="Calibri" panose="020F0502020204030204" pitchFamily="34" charset="0"/>
      <p:regular r:id="rId26"/>
      <p:bold r:id="rId27"/>
      <p:italic r:id="rId28"/>
      <p:boldItalic r:id="rId29"/>
    </p:embeddedFont>
    <p:embeddedFont>
      <p:font typeface="Paytone One" panose="020B0604020202020204" charset="0"/>
      <p:regular r:id="rId30"/>
    </p:embeddedFont>
    <p:embeddedFont>
      <p:font typeface="Quattrocento" panose="02020502030000000404" pitchFamily="18" charset="0"/>
      <p:regular r:id="rId31"/>
      <p:bold r:id="rId32"/>
    </p:embeddedFont>
    <p:embeddedFont>
      <p:font typeface="Rockwell" panose="02060603020205020403" pitchFamily="18" charset="0"/>
      <p:regular r:id="rId33"/>
      <p:bold r:id="rId34"/>
      <p:italic r:id="rId35"/>
      <p:boldItalic r:id="rId3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4" roundtripDataSignature="AMtx7mjifkmebo1fGXAz9bjPdAZyoUVMe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3FCC45-230B-465D-9F22-649A78B9FACA}" v="83" dt="2023-09-25T20:26:15.15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94" autoAdjust="0"/>
    <p:restoredTop sz="93333" autoAdjust="0"/>
  </p:normalViewPr>
  <p:slideViewPr>
    <p:cSldViewPr snapToGrid="0">
      <p:cViewPr varScale="1">
        <p:scale>
          <a:sx n="77" d="100"/>
          <a:sy n="77" d="100"/>
        </p:scale>
        <p:origin x="89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font" Target="fonts/font13.fntdata"/><Relationship Id="rId68"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65" Type="http://schemas.openxmlformats.org/officeDocument/2006/relationships/presProps" Target="presProps.xml"/><Relationship Id="rId73"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64" Type="http://customschemas.google.com/relationships/presentationmetadata" Target="metadata"/><Relationship Id="rId69" Type="http://schemas.microsoft.com/office/2016/11/relationships/changesInfo" Target="changesInfos/changesInfo1.xml"/><Relationship Id="rId8" Type="http://schemas.openxmlformats.org/officeDocument/2006/relationships/slide" Target="slides/slide6.xml"/><Relationship Id="rId72" Type="http://schemas.openxmlformats.org/officeDocument/2006/relationships/customXml" Target="../customXml/item2.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67" Type="http://schemas.openxmlformats.org/officeDocument/2006/relationships/theme" Target="theme/theme1.xml"/><Relationship Id="rId20" Type="http://schemas.openxmlformats.org/officeDocument/2006/relationships/slide" Target="slides/slide18.xml"/><Relationship Id="rId7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ri Garner" userId="960a0acb-766b-407d-8dfd-a0f49459b5c4" providerId="ADAL" clId="{C33FCC45-230B-465D-9F22-649A78B9FACA}"/>
    <pc:docChg chg="undo custSel addSld delSld modSld sldOrd delMainMaster">
      <pc:chgData name="Tari Garner" userId="960a0acb-766b-407d-8dfd-a0f49459b5c4" providerId="ADAL" clId="{C33FCC45-230B-465D-9F22-649A78B9FACA}" dt="2023-09-25T20:28:03.678" v="646" actId="14100"/>
      <pc:docMkLst>
        <pc:docMk/>
      </pc:docMkLst>
      <pc:sldChg chg="addSp delSp modSp mod">
        <pc:chgData name="Tari Garner" userId="960a0acb-766b-407d-8dfd-a0f49459b5c4" providerId="ADAL" clId="{C33FCC45-230B-465D-9F22-649A78B9FACA}" dt="2023-09-25T19:51:07.221" v="407" actId="14100"/>
        <pc:sldMkLst>
          <pc:docMk/>
          <pc:sldMk cId="0" sldId="256"/>
        </pc:sldMkLst>
        <pc:spChg chg="mod">
          <ac:chgData name="Tari Garner" userId="960a0acb-766b-407d-8dfd-a0f49459b5c4" providerId="ADAL" clId="{C33FCC45-230B-465D-9F22-649A78B9FACA}" dt="2023-09-22T20:11:17.865" v="92" actId="255"/>
          <ac:spMkLst>
            <pc:docMk/>
            <pc:sldMk cId="0" sldId="256"/>
            <ac:spMk id="115" creationId="{00000000-0000-0000-0000-000000000000}"/>
          </ac:spMkLst>
        </pc:spChg>
        <pc:spChg chg="mod">
          <ac:chgData name="Tari Garner" userId="960a0acb-766b-407d-8dfd-a0f49459b5c4" providerId="ADAL" clId="{C33FCC45-230B-465D-9F22-649A78B9FACA}" dt="2023-09-22T20:11:24.342" v="93" actId="1076"/>
          <ac:spMkLst>
            <pc:docMk/>
            <pc:sldMk cId="0" sldId="256"/>
            <ac:spMk id="116" creationId="{00000000-0000-0000-0000-000000000000}"/>
          </ac:spMkLst>
        </pc:spChg>
        <pc:picChg chg="add mod">
          <ac:chgData name="Tari Garner" userId="960a0acb-766b-407d-8dfd-a0f49459b5c4" providerId="ADAL" clId="{C33FCC45-230B-465D-9F22-649A78B9FACA}" dt="2023-09-22T20:08:03.371" v="17" actId="1076"/>
          <ac:picMkLst>
            <pc:docMk/>
            <pc:sldMk cId="0" sldId="256"/>
            <ac:picMk id="2" creationId="{FD4E7F3C-E761-3D74-EE1E-7FA0361C55EC}"/>
          </ac:picMkLst>
        </pc:picChg>
        <pc:picChg chg="add mod">
          <ac:chgData name="Tari Garner" userId="960a0acb-766b-407d-8dfd-a0f49459b5c4" providerId="ADAL" clId="{C33FCC45-230B-465D-9F22-649A78B9FACA}" dt="2023-09-22T20:09:16.232" v="31" actId="14100"/>
          <ac:picMkLst>
            <pc:docMk/>
            <pc:sldMk cId="0" sldId="256"/>
            <ac:picMk id="3" creationId="{94C2F560-1AE9-3861-C9BC-818C11D1F57B}"/>
          </ac:picMkLst>
        </pc:picChg>
        <pc:picChg chg="add mod">
          <ac:chgData name="Tari Garner" userId="960a0acb-766b-407d-8dfd-a0f49459b5c4" providerId="ADAL" clId="{C33FCC45-230B-465D-9F22-649A78B9FACA}" dt="2023-09-25T19:51:07.221" v="407" actId="14100"/>
          <ac:picMkLst>
            <pc:docMk/>
            <pc:sldMk cId="0" sldId="256"/>
            <ac:picMk id="4" creationId="{593588BC-F031-4D87-F934-1E2194313E1A}"/>
          </ac:picMkLst>
        </pc:picChg>
        <pc:picChg chg="del">
          <ac:chgData name="Tari Garner" userId="960a0acb-766b-407d-8dfd-a0f49459b5c4" providerId="ADAL" clId="{C33FCC45-230B-465D-9F22-649A78B9FACA}" dt="2023-09-25T19:50:53.761" v="402" actId="478"/>
          <ac:picMkLst>
            <pc:docMk/>
            <pc:sldMk cId="0" sldId="256"/>
            <ac:picMk id="114" creationId="{00000000-0000-0000-0000-000000000000}"/>
          </ac:picMkLst>
        </pc:picChg>
        <pc:picChg chg="mod">
          <ac:chgData name="Tari Garner" userId="960a0acb-766b-407d-8dfd-a0f49459b5c4" providerId="ADAL" clId="{C33FCC45-230B-465D-9F22-649A78B9FACA}" dt="2023-09-22T20:09:39.420" v="34" actId="14100"/>
          <ac:picMkLst>
            <pc:docMk/>
            <pc:sldMk cId="0" sldId="256"/>
            <ac:picMk id="119" creationId="{00000000-0000-0000-0000-000000000000}"/>
          </ac:picMkLst>
        </pc:picChg>
        <pc:picChg chg="del">
          <ac:chgData name="Tari Garner" userId="960a0acb-766b-407d-8dfd-a0f49459b5c4" providerId="ADAL" clId="{C33FCC45-230B-465D-9F22-649A78B9FACA}" dt="2023-09-22T20:07:12.926" v="0" actId="478"/>
          <ac:picMkLst>
            <pc:docMk/>
            <pc:sldMk cId="0" sldId="256"/>
            <ac:picMk id="121" creationId="{00000000-0000-0000-0000-000000000000}"/>
          </ac:picMkLst>
        </pc:picChg>
        <pc:picChg chg="del">
          <ac:chgData name="Tari Garner" userId="960a0acb-766b-407d-8dfd-a0f49459b5c4" providerId="ADAL" clId="{C33FCC45-230B-465D-9F22-649A78B9FACA}" dt="2023-09-22T20:08:16.448" v="18" actId="478"/>
          <ac:picMkLst>
            <pc:docMk/>
            <pc:sldMk cId="0" sldId="256"/>
            <ac:picMk id="122" creationId="{00000000-0000-0000-0000-000000000000}"/>
          </ac:picMkLst>
        </pc:picChg>
      </pc:sldChg>
      <pc:sldChg chg="addSp delSp modSp mod setBg setClrOvrMap">
        <pc:chgData name="Tari Garner" userId="960a0acb-766b-407d-8dfd-a0f49459b5c4" providerId="ADAL" clId="{C33FCC45-230B-465D-9F22-649A78B9FACA}" dt="2023-09-25T18:03:08.018" v="399" actId="255"/>
        <pc:sldMkLst>
          <pc:docMk/>
          <pc:sldMk cId="0" sldId="257"/>
        </pc:sldMkLst>
        <pc:spChg chg="mod ord">
          <ac:chgData name="Tari Garner" userId="960a0acb-766b-407d-8dfd-a0f49459b5c4" providerId="ADAL" clId="{C33FCC45-230B-465D-9F22-649A78B9FACA}" dt="2023-09-25T18:03:08.018" v="399" actId="255"/>
          <ac:spMkLst>
            <pc:docMk/>
            <pc:sldMk cId="0" sldId="257"/>
            <ac:spMk id="128" creationId="{00000000-0000-0000-0000-000000000000}"/>
          </ac:spMkLst>
        </pc:spChg>
        <pc:spChg chg="add del">
          <ac:chgData name="Tari Garner" userId="960a0acb-766b-407d-8dfd-a0f49459b5c4" providerId="ADAL" clId="{C33FCC45-230B-465D-9F22-649A78B9FACA}" dt="2023-09-22T20:18:00.920" v="123" actId="26606"/>
          <ac:spMkLst>
            <pc:docMk/>
            <pc:sldMk cId="0" sldId="257"/>
            <ac:spMk id="133" creationId="{07977D39-626F-40D7-B00F-16E02602DD5A}"/>
          </ac:spMkLst>
        </pc:spChg>
        <pc:spChg chg="add del">
          <ac:chgData name="Tari Garner" userId="960a0acb-766b-407d-8dfd-a0f49459b5c4" providerId="ADAL" clId="{C33FCC45-230B-465D-9F22-649A78B9FACA}" dt="2023-09-22T20:18:00.920" v="123" actId="26606"/>
          <ac:spMkLst>
            <pc:docMk/>
            <pc:sldMk cId="0" sldId="257"/>
            <ac:spMk id="135" creationId="{B905CDE4-B751-4B3E-B625-6E59F8903414}"/>
          </ac:spMkLst>
        </pc:spChg>
        <pc:spChg chg="add del">
          <ac:chgData name="Tari Garner" userId="960a0acb-766b-407d-8dfd-a0f49459b5c4" providerId="ADAL" clId="{C33FCC45-230B-465D-9F22-649A78B9FACA}" dt="2023-09-22T20:18:00.920" v="123" actId="26606"/>
          <ac:spMkLst>
            <pc:docMk/>
            <pc:sldMk cId="0" sldId="257"/>
            <ac:spMk id="137" creationId="{08108C16-F4C0-44AA-999D-17BD39219B24}"/>
          </ac:spMkLst>
        </pc:spChg>
        <pc:spChg chg="add del">
          <ac:chgData name="Tari Garner" userId="960a0acb-766b-407d-8dfd-a0f49459b5c4" providerId="ADAL" clId="{C33FCC45-230B-465D-9F22-649A78B9FACA}" dt="2023-09-22T20:18:00.920" v="123" actId="26606"/>
          <ac:spMkLst>
            <pc:docMk/>
            <pc:sldMk cId="0" sldId="257"/>
            <ac:spMk id="139" creationId="{CDC29AC1-2821-4FCC-B597-88DAF39C36FE}"/>
          </ac:spMkLst>
        </pc:spChg>
        <pc:spChg chg="add del">
          <ac:chgData name="Tari Garner" userId="960a0acb-766b-407d-8dfd-a0f49459b5c4" providerId="ADAL" clId="{C33FCC45-230B-465D-9F22-649A78B9FACA}" dt="2023-09-22T20:18:00.920" v="123" actId="26606"/>
          <ac:spMkLst>
            <pc:docMk/>
            <pc:sldMk cId="0" sldId="257"/>
            <ac:spMk id="141" creationId="{C8F10CB3-3B5E-4C7A-98CF-B87454DDFA39}"/>
          </ac:spMkLst>
        </pc:spChg>
        <pc:spChg chg="add del">
          <ac:chgData name="Tari Garner" userId="960a0acb-766b-407d-8dfd-a0f49459b5c4" providerId="ADAL" clId="{C33FCC45-230B-465D-9F22-649A78B9FACA}" dt="2023-09-22T20:18:47.553" v="129" actId="26606"/>
          <ac:spMkLst>
            <pc:docMk/>
            <pc:sldMk cId="0" sldId="257"/>
            <ac:spMk id="146" creationId="{5CB593EA-2F98-479F-B4C4-F366571FA64D}"/>
          </ac:spMkLst>
        </pc:spChg>
        <pc:spChg chg="add del">
          <ac:chgData name="Tari Garner" userId="960a0acb-766b-407d-8dfd-a0f49459b5c4" providerId="ADAL" clId="{C33FCC45-230B-465D-9F22-649A78B9FACA}" dt="2023-09-22T20:18:47.553" v="129" actId="26606"/>
          <ac:spMkLst>
            <pc:docMk/>
            <pc:sldMk cId="0" sldId="257"/>
            <ac:spMk id="148" creationId="{39BEB6D0-9E4E-4221-93D1-74ABECEE9EFC}"/>
          </ac:spMkLst>
        </pc:spChg>
        <pc:spChg chg="add">
          <ac:chgData name="Tari Garner" userId="960a0acb-766b-407d-8dfd-a0f49459b5c4" providerId="ADAL" clId="{C33FCC45-230B-465D-9F22-649A78B9FACA}" dt="2023-09-22T20:18:47.553" v="129" actId="26606"/>
          <ac:spMkLst>
            <pc:docMk/>
            <pc:sldMk cId="0" sldId="257"/>
            <ac:spMk id="153" creationId="{4513F69C-3D6D-4E72-9289-5BC3584D6D3B}"/>
          </ac:spMkLst>
        </pc:spChg>
        <pc:picChg chg="del mod ord">
          <ac:chgData name="Tari Garner" userId="960a0acb-766b-407d-8dfd-a0f49459b5c4" providerId="ADAL" clId="{C33FCC45-230B-465D-9F22-649A78B9FACA}" dt="2023-09-22T20:19:02.959" v="134" actId="478"/>
          <ac:picMkLst>
            <pc:docMk/>
            <pc:sldMk cId="0" sldId="257"/>
            <ac:picMk id="2" creationId="{93736A6B-8136-2E53-E488-C1F59C485727}"/>
          </ac:picMkLst>
        </pc:picChg>
        <pc:picChg chg="add mod ord">
          <ac:chgData name="Tari Garner" userId="960a0acb-766b-407d-8dfd-a0f49459b5c4" providerId="ADAL" clId="{C33FCC45-230B-465D-9F22-649A78B9FACA}" dt="2023-09-22T20:18:47.553" v="129" actId="26606"/>
          <ac:picMkLst>
            <pc:docMk/>
            <pc:sldMk cId="0" sldId="257"/>
            <ac:picMk id="4" creationId="{DEA4F347-36CB-158B-6903-2E106F7207E6}"/>
          </ac:picMkLst>
        </pc:picChg>
        <pc:picChg chg="add mod ord">
          <ac:chgData name="Tari Garner" userId="960a0acb-766b-407d-8dfd-a0f49459b5c4" providerId="ADAL" clId="{C33FCC45-230B-465D-9F22-649A78B9FACA}" dt="2023-09-23T21:02:25.588" v="305" actId="14100"/>
          <ac:picMkLst>
            <pc:docMk/>
            <pc:sldMk cId="0" sldId="257"/>
            <ac:picMk id="6" creationId="{F1C38F62-DF92-FFCB-E2B7-88758B7727BE}"/>
          </ac:picMkLst>
        </pc:picChg>
        <pc:picChg chg="add del mod ord">
          <ac:chgData name="Tari Garner" userId="960a0acb-766b-407d-8dfd-a0f49459b5c4" providerId="ADAL" clId="{C33FCC45-230B-465D-9F22-649A78B9FACA}" dt="2023-09-23T21:00:53.800" v="281" actId="478"/>
          <ac:picMkLst>
            <pc:docMk/>
            <pc:sldMk cId="0" sldId="257"/>
            <ac:picMk id="8" creationId="{D2E68519-9819-C47F-3FFB-A845C1582B72}"/>
          </ac:picMkLst>
        </pc:picChg>
        <pc:picChg chg="add mod">
          <ac:chgData name="Tari Garner" userId="960a0acb-766b-407d-8dfd-a0f49459b5c4" providerId="ADAL" clId="{C33FCC45-230B-465D-9F22-649A78B9FACA}" dt="2023-09-23T21:03:31.191" v="312" actId="1076"/>
          <ac:picMkLst>
            <pc:docMk/>
            <pc:sldMk cId="0" sldId="257"/>
            <ac:picMk id="10" creationId="{049789F0-818A-1F03-0AFC-766BB5CE7A05}"/>
          </ac:picMkLst>
        </pc:picChg>
        <pc:picChg chg="add mod">
          <ac:chgData name="Tari Garner" userId="960a0acb-766b-407d-8dfd-a0f49459b5c4" providerId="ADAL" clId="{C33FCC45-230B-465D-9F22-649A78B9FACA}" dt="2023-09-23T21:02:50.968" v="308" actId="14100"/>
          <ac:picMkLst>
            <pc:docMk/>
            <pc:sldMk cId="0" sldId="257"/>
            <ac:picMk id="12" creationId="{A434EEE1-F9CF-8AC9-E2CF-A53465E63371}"/>
          </ac:picMkLst>
        </pc:picChg>
        <pc:picChg chg="mod ord">
          <ac:chgData name="Tari Garner" userId="960a0acb-766b-407d-8dfd-a0f49459b5c4" providerId="ADAL" clId="{C33FCC45-230B-465D-9F22-649A78B9FACA}" dt="2023-09-23T21:01:57.942" v="300" actId="14100"/>
          <ac:picMkLst>
            <pc:docMk/>
            <pc:sldMk cId="0" sldId="257"/>
            <ac:picMk id="127" creationId="{00000000-0000-0000-0000-000000000000}"/>
          </ac:picMkLst>
        </pc:picChg>
      </pc:sldChg>
      <pc:sldChg chg="del">
        <pc:chgData name="Tari Garner" userId="960a0acb-766b-407d-8dfd-a0f49459b5c4" providerId="ADAL" clId="{C33FCC45-230B-465D-9F22-649A78B9FACA}" dt="2023-09-22T20:22:33.353" v="150" actId="2696"/>
        <pc:sldMkLst>
          <pc:docMk/>
          <pc:sldMk cId="0" sldId="259"/>
        </pc:sldMkLst>
      </pc:sldChg>
      <pc:sldChg chg="addSp delSp modSp mod ord">
        <pc:chgData name="Tari Garner" userId="960a0acb-766b-407d-8dfd-a0f49459b5c4" providerId="ADAL" clId="{C33FCC45-230B-465D-9F22-649A78B9FACA}" dt="2023-09-25T19:52:42.702" v="419" actId="1076"/>
        <pc:sldMkLst>
          <pc:docMk/>
          <pc:sldMk cId="0" sldId="260"/>
        </pc:sldMkLst>
        <pc:picChg chg="del">
          <ac:chgData name="Tari Garner" userId="960a0acb-766b-407d-8dfd-a0f49459b5c4" providerId="ADAL" clId="{C33FCC45-230B-465D-9F22-649A78B9FACA}" dt="2023-09-25T19:52:31.887" v="417" actId="478"/>
          <ac:picMkLst>
            <pc:docMk/>
            <pc:sldMk cId="0" sldId="260"/>
            <ac:picMk id="2" creationId="{5BA7408A-330C-C1F3-3634-7E41DBCAFFAD}"/>
          </ac:picMkLst>
        </pc:picChg>
        <pc:picChg chg="add mod">
          <ac:chgData name="Tari Garner" userId="960a0acb-766b-407d-8dfd-a0f49459b5c4" providerId="ADAL" clId="{C33FCC45-230B-465D-9F22-649A78B9FACA}" dt="2023-09-25T19:52:42.702" v="419" actId="1076"/>
          <ac:picMkLst>
            <pc:docMk/>
            <pc:sldMk cId="0" sldId="260"/>
            <ac:picMk id="3" creationId="{135E8E29-53A5-7BFC-903C-6005A8065589}"/>
          </ac:picMkLst>
        </pc:picChg>
      </pc:sldChg>
      <pc:sldChg chg="del">
        <pc:chgData name="Tari Garner" userId="960a0acb-766b-407d-8dfd-a0f49459b5c4" providerId="ADAL" clId="{C33FCC45-230B-465D-9F22-649A78B9FACA}" dt="2023-09-22T20:22:55.054" v="152" actId="2696"/>
        <pc:sldMkLst>
          <pc:docMk/>
          <pc:sldMk cId="0" sldId="261"/>
        </pc:sldMkLst>
      </pc:sldChg>
      <pc:sldChg chg="del">
        <pc:chgData name="Tari Garner" userId="960a0acb-766b-407d-8dfd-a0f49459b5c4" providerId="ADAL" clId="{C33FCC45-230B-465D-9F22-649A78B9FACA}" dt="2023-09-22T20:22:51.380" v="151" actId="2696"/>
        <pc:sldMkLst>
          <pc:docMk/>
          <pc:sldMk cId="0" sldId="262"/>
        </pc:sldMkLst>
      </pc:sldChg>
      <pc:sldChg chg="modSp add del">
        <pc:chgData name="Tari Garner" userId="960a0acb-766b-407d-8dfd-a0f49459b5c4" providerId="ADAL" clId="{C33FCC45-230B-465D-9F22-649A78B9FACA}" dt="2023-09-25T18:00:31.706" v="369" actId="14100"/>
        <pc:sldMkLst>
          <pc:docMk/>
          <pc:sldMk cId="0" sldId="263"/>
        </pc:sldMkLst>
        <pc:picChg chg="mod">
          <ac:chgData name="Tari Garner" userId="960a0acb-766b-407d-8dfd-a0f49459b5c4" providerId="ADAL" clId="{C33FCC45-230B-465D-9F22-649A78B9FACA}" dt="2023-09-25T18:00:31.706" v="369" actId="14100"/>
          <ac:picMkLst>
            <pc:docMk/>
            <pc:sldMk cId="0" sldId="263"/>
            <ac:picMk id="12305" creationId="{4B05CD49-A9AD-2B8A-6F4B-B4DCFD4E9439}"/>
          </ac:picMkLst>
        </pc:picChg>
      </pc:sldChg>
      <pc:sldChg chg="addSp delSp modSp mod">
        <pc:chgData name="Tari Garner" userId="960a0acb-766b-407d-8dfd-a0f49459b5c4" providerId="ADAL" clId="{C33FCC45-230B-465D-9F22-649A78B9FACA}" dt="2023-09-25T19:51:43.545" v="410" actId="1076"/>
        <pc:sldMkLst>
          <pc:docMk/>
          <pc:sldMk cId="0" sldId="264"/>
        </pc:sldMkLst>
        <pc:spChg chg="del mod">
          <ac:chgData name="Tari Garner" userId="960a0acb-766b-407d-8dfd-a0f49459b5c4" providerId="ADAL" clId="{C33FCC45-230B-465D-9F22-649A78B9FACA}" dt="2023-09-22T20:23:29.401" v="185"/>
          <ac:spMkLst>
            <pc:docMk/>
            <pc:sldMk cId="0" sldId="264"/>
            <ac:spMk id="3" creationId="{DB91AA8E-2B8B-AD8B-A945-84CAD0EB29BA}"/>
          </ac:spMkLst>
        </pc:spChg>
        <pc:picChg chg="add mod">
          <ac:chgData name="Tari Garner" userId="960a0acb-766b-407d-8dfd-a0f49459b5c4" providerId="ADAL" clId="{C33FCC45-230B-465D-9F22-649A78B9FACA}" dt="2023-09-25T19:51:43.545" v="410" actId="1076"/>
          <ac:picMkLst>
            <pc:docMk/>
            <pc:sldMk cId="0" sldId="264"/>
            <ac:picMk id="2" creationId="{A8EE8390-A5AE-F2CA-E5EB-05DDAEF776B3}"/>
          </ac:picMkLst>
        </pc:picChg>
        <pc:picChg chg="del mod">
          <ac:chgData name="Tari Garner" userId="960a0acb-766b-407d-8dfd-a0f49459b5c4" providerId="ADAL" clId="{C33FCC45-230B-465D-9F22-649A78B9FACA}" dt="2023-09-25T19:51:38.199" v="408" actId="478"/>
          <ac:picMkLst>
            <pc:docMk/>
            <pc:sldMk cId="0" sldId="264"/>
            <ac:picMk id="193" creationId="{00000000-0000-0000-0000-000000000000}"/>
          </ac:picMkLst>
        </pc:picChg>
      </pc:sldChg>
      <pc:sldChg chg="addSp delSp modSp mod ord">
        <pc:chgData name="Tari Garner" userId="960a0acb-766b-407d-8dfd-a0f49459b5c4" providerId="ADAL" clId="{C33FCC45-230B-465D-9F22-649A78B9FACA}" dt="2023-09-25T19:57:30.337" v="461" actId="1076"/>
        <pc:sldMkLst>
          <pc:docMk/>
          <pc:sldMk cId="0" sldId="265"/>
        </pc:sldMkLst>
        <pc:picChg chg="add mod">
          <ac:chgData name="Tari Garner" userId="960a0acb-766b-407d-8dfd-a0f49459b5c4" providerId="ADAL" clId="{C33FCC45-230B-465D-9F22-649A78B9FACA}" dt="2023-09-25T19:57:30.337" v="461" actId="1076"/>
          <ac:picMkLst>
            <pc:docMk/>
            <pc:sldMk cId="0" sldId="265"/>
            <ac:picMk id="2" creationId="{8974FFB7-EC53-9152-04DC-29CC3E994C5D}"/>
          </ac:picMkLst>
        </pc:picChg>
        <pc:picChg chg="mod">
          <ac:chgData name="Tari Garner" userId="960a0acb-766b-407d-8dfd-a0f49459b5c4" providerId="ADAL" clId="{C33FCC45-230B-465D-9F22-649A78B9FACA}" dt="2023-09-25T19:57:09.424" v="458" actId="1076"/>
          <ac:picMkLst>
            <pc:docMk/>
            <pc:sldMk cId="0" sldId="265"/>
            <ac:picMk id="200" creationId="{00000000-0000-0000-0000-000000000000}"/>
          </ac:picMkLst>
        </pc:picChg>
        <pc:picChg chg="del">
          <ac:chgData name="Tari Garner" userId="960a0acb-766b-407d-8dfd-a0f49459b5c4" providerId="ADAL" clId="{C33FCC45-230B-465D-9F22-649A78B9FACA}" dt="2023-09-25T19:56:32.716" v="451" actId="478"/>
          <ac:picMkLst>
            <pc:docMk/>
            <pc:sldMk cId="0" sldId="265"/>
            <ac:picMk id="203" creationId="{00000000-0000-0000-0000-000000000000}"/>
          </ac:picMkLst>
        </pc:picChg>
      </pc:sldChg>
      <pc:sldChg chg="addSp delSp modSp mod">
        <pc:chgData name="Tari Garner" userId="960a0acb-766b-407d-8dfd-a0f49459b5c4" providerId="ADAL" clId="{C33FCC45-230B-465D-9F22-649A78B9FACA}" dt="2023-09-25T19:52:07.350" v="416" actId="14100"/>
        <pc:sldMkLst>
          <pc:docMk/>
          <pc:sldMk cId="0" sldId="266"/>
        </pc:sldMkLst>
        <pc:spChg chg="add mod">
          <ac:chgData name="Tari Garner" userId="960a0acb-766b-407d-8dfd-a0f49459b5c4" providerId="ADAL" clId="{C33FCC45-230B-465D-9F22-649A78B9FACA}" dt="2023-09-23T20:45:55.393" v="229" actId="1076"/>
          <ac:spMkLst>
            <pc:docMk/>
            <pc:sldMk cId="0" sldId="266"/>
            <ac:spMk id="4" creationId="{561B5A44-479D-5073-DDE5-D1ECE9EB2374}"/>
          </ac:spMkLst>
        </pc:spChg>
        <pc:spChg chg="del mod">
          <ac:chgData name="Tari Garner" userId="960a0acb-766b-407d-8dfd-a0f49459b5c4" providerId="ADAL" clId="{C33FCC45-230B-465D-9F22-649A78B9FACA}" dt="2023-09-23T20:41:11.075" v="194" actId="478"/>
          <ac:spMkLst>
            <pc:docMk/>
            <pc:sldMk cId="0" sldId="266"/>
            <ac:spMk id="210" creationId="{00000000-0000-0000-0000-000000000000}"/>
          </ac:spMkLst>
        </pc:spChg>
        <pc:picChg chg="add mod">
          <ac:chgData name="Tari Garner" userId="960a0acb-766b-407d-8dfd-a0f49459b5c4" providerId="ADAL" clId="{C33FCC45-230B-465D-9F22-649A78B9FACA}" dt="2023-09-23T20:43:02.509" v="214" actId="14100"/>
          <ac:picMkLst>
            <pc:docMk/>
            <pc:sldMk cId="0" sldId="266"/>
            <ac:picMk id="2" creationId="{77A67351-5B3D-82D1-72F1-9DEB90FA845A}"/>
          </ac:picMkLst>
        </pc:picChg>
        <pc:picChg chg="add mod">
          <ac:chgData name="Tari Garner" userId="960a0acb-766b-407d-8dfd-a0f49459b5c4" providerId="ADAL" clId="{C33FCC45-230B-465D-9F22-649A78B9FACA}" dt="2023-09-23T20:45:34.717" v="228" actId="14100"/>
          <ac:picMkLst>
            <pc:docMk/>
            <pc:sldMk cId="0" sldId="266"/>
            <ac:picMk id="5" creationId="{B4AA6B04-0132-C6B9-5AB9-8B0C1DAE7230}"/>
          </ac:picMkLst>
        </pc:picChg>
        <pc:picChg chg="add mod">
          <ac:chgData name="Tari Garner" userId="960a0acb-766b-407d-8dfd-a0f49459b5c4" providerId="ADAL" clId="{C33FCC45-230B-465D-9F22-649A78B9FACA}" dt="2023-09-25T19:52:07.350" v="416" actId="14100"/>
          <ac:picMkLst>
            <pc:docMk/>
            <pc:sldMk cId="0" sldId="266"/>
            <ac:picMk id="6" creationId="{189CD735-E0D1-FAB2-3A00-DAA4BBAED7EC}"/>
          </ac:picMkLst>
        </pc:picChg>
        <pc:picChg chg="del mod">
          <ac:chgData name="Tari Garner" userId="960a0acb-766b-407d-8dfd-a0f49459b5c4" providerId="ADAL" clId="{C33FCC45-230B-465D-9F22-649A78B9FACA}" dt="2023-09-23T20:45:19.137" v="225" actId="478"/>
          <ac:picMkLst>
            <pc:docMk/>
            <pc:sldMk cId="0" sldId="266"/>
            <ac:picMk id="208" creationId="{00000000-0000-0000-0000-000000000000}"/>
          </ac:picMkLst>
        </pc:picChg>
        <pc:picChg chg="del mod">
          <ac:chgData name="Tari Garner" userId="960a0acb-766b-407d-8dfd-a0f49459b5c4" providerId="ADAL" clId="{C33FCC45-230B-465D-9F22-649A78B9FACA}" dt="2023-09-25T19:51:50.766" v="411" actId="478"/>
          <ac:picMkLst>
            <pc:docMk/>
            <pc:sldMk cId="0" sldId="266"/>
            <ac:picMk id="211" creationId="{00000000-0000-0000-0000-000000000000}"/>
          </ac:picMkLst>
        </pc:picChg>
      </pc:sldChg>
      <pc:sldChg chg="addSp delSp modSp mod">
        <pc:chgData name="Tari Garner" userId="960a0acb-766b-407d-8dfd-a0f49459b5c4" providerId="ADAL" clId="{C33FCC45-230B-465D-9F22-649A78B9FACA}" dt="2023-09-25T19:53:43.200" v="431" actId="1076"/>
        <pc:sldMkLst>
          <pc:docMk/>
          <pc:sldMk cId="0" sldId="268"/>
        </pc:sldMkLst>
        <pc:picChg chg="add del">
          <ac:chgData name="Tari Garner" userId="960a0acb-766b-407d-8dfd-a0f49459b5c4" providerId="ADAL" clId="{C33FCC45-230B-465D-9F22-649A78B9FACA}" dt="2023-09-25T19:53:05.887" v="424" actId="478"/>
          <ac:picMkLst>
            <pc:docMk/>
            <pc:sldMk cId="0" sldId="268"/>
            <ac:picMk id="2" creationId="{72FC2C32-62AF-A366-10A1-4ADCD090DC1E}"/>
          </ac:picMkLst>
        </pc:picChg>
        <pc:picChg chg="add mod">
          <ac:chgData name="Tari Garner" userId="960a0acb-766b-407d-8dfd-a0f49459b5c4" providerId="ADAL" clId="{C33FCC45-230B-465D-9F22-649A78B9FACA}" dt="2023-09-25T19:53:31.792" v="430" actId="1076"/>
          <ac:picMkLst>
            <pc:docMk/>
            <pc:sldMk cId="0" sldId="268"/>
            <ac:picMk id="3" creationId="{DFCE6C9F-0EFB-A575-F564-958FED690AE7}"/>
          </ac:picMkLst>
        </pc:picChg>
        <pc:picChg chg="mod">
          <ac:chgData name="Tari Garner" userId="960a0acb-766b-407d-8dfd-a0f49459b5c4" providerId="ADAL" clId="{C33FCC45-230B-465D-9F22-649A78B9FACA}" dt="2023-09-25T19:53:43.200" v="431" actId="1076"/>
          <ac:picMkLst>
            <pc:docMk/>
            <pc:sldMk cId="0" sldId="268"/>
            <ac:picMk id="229" creationId="{00000000-0000-0000-0000-000000000000}"/>
          </ac:picMkLst>
        </pc:picChg>
        <pc:picChg chg="del">
          <ac:chgData name="Tari Garner" userId="960a0acb-766b-407d-8dfd-a0f49459b5c4" providerId="ADAL" clId="{C33FCC45-230B-465D-9F22-649A78B9FACA}" dt="2023-09-25T19:52:49.419" v="420" actId="478"/>
          <ac:picMkLst>
            <pc:docMk/>
            <pc:sldMk cId="0" sldId="268"/>
            <ac:picMk id="230" creationId="{00000000-0000-0000-0000-000000000000}"/>
          </ac:picMkLst>
        </pc:picChg>
        <pc:picChg chg="mod">
          <ac:chgData name="Tari Garner" userId="960a0acb-766b-407d-8dfd-a0f49459b5c4" providerId="ADAL" clId="{C33FCC45-230B-465D-9F22-649A78B9FACA}" dt="2023-09-25T19:53:24.789" v="429" actId="1076"/>
          <ac:picMkLst>
            <pc:docMk/>
            <pc:sldMk cId="0" sldId="268"/>
            <ac:picMk id="231" creationId="{00000000-0000-0000-0000-000000000000}"/>
          </ac:picMkLst>
        </pc:picChg>
      </pc:sldChg>
      <pc:sldChg chg="del">
        <pc:chgData name="Tari Garner" userId="960a0acb-766b-407d-8dfd-a0f49459b5c4" providerId="ADAL" clId="{C33FCC45-230B-465D-9F22-649A78B9FACA}" dt="2023-09-23T20:47:08.825" v="234" actId="2696"/>
        <pc:sldMkLst>
          <pc:docMk/>
          <pc:sldMk cId="0" sldId="269"/>
        </pc:sldMkLst>
      </pc:sldChg>
      <pc:sldChg chg="del">
        <pc:chgData name="Tari Garner" userId="960a0acb-766b-407d-8dfd-a0f49459b5c4" providerId="ADAL" clId="{C33FCC45-230B-465D-9F22-649A78B9FACA}" dt="2023-09-22T20:24:08.777" v="187" actId="2696"/>
        <pc:sldMkLst>
          <pc:docMk/>
          <pc:sldMk cId="0" sldId="270"/>
        </pc:sldMkLst>
      </pc:sldChg>
      <pc:sldChg chg="del">
        <pc:chgData name="Tari Garner" userId="960a0acb-766b-407d-8dfd-a0f49459b5c4" providerId="ADAL" clId="{C33FCC45-230B-465D-9F22-649A78B9FACA}" dt="2023-09-22T20:24:13.790" v="188" actId="2696"/>
        <pc:sldMkLst>
          <pc:docMk/>
          <pc:sldMk cId="0" sldId="271"/>
        </pc:sldMkLst>
      </pc:sldChg>
      <pc:sldChg chg="del">
        <pc:chgData name="Tari Garner" userId="960a0acb-766b-407d-8dfd-a0f49459b5c4" providerId="ADAL" clId="{C33FCC45-230B-465D-9F22-649A78B9FACA}" dt="2023-09-22T20:24:16.728" v="189" actId="2696"/>
        <pc:sldMkLst>
          <pc:docMk/>
          <pc:sldMk cId="0" sldId="272"/>
        </pc:sldMkLst>
      </pc:sldChg>
      <pc:sldChg chg="addSp delSp modSp mod">
        <pc:chgData name="Tari Garner" userId="960a0acb-766b-407d-8dfd-a0f49459b5c4" providerId="ADAL" clId="{C33FCC45-230B-465D-9F22-649A78B9FACA}" dt="2023-09-25T19:54:11.581" v="434" actId="1076"/>
        <pc:sldMkLst>
          <pc:docMk/>
          <pc:sldMk cId="0" sldId="274"/>
        </pc:sldMkLst>
        <pc:spChg chg="mod">
          <ac:chgData name="Tari Garner" userId="960a0acb-766b-407d-8dfd-a0f49459b5c4" providerId="ADAL" clId="{C33FCC45-230B-465D-9F22-649A78B9FACA}" dt="2023-09-25T17:47:36.373" v="315" actId="207"/>
          <ac:spMkLst>
            <pc:docMk/>
            <pc:sldMk cId="0" sldId="274"/>
            <ac:spMk id="283" creationId="{00000000-0000-0000-0000-000000000000}"/>
          </ac:spMkLst>
        </pc:spChg>
        <pc:spChg chg="mod">
          <ac:chgData name="Tari Garner" userId="960a0acb-766b-407d-8dfd-a0f49459b5c4" providerId="ADAL" clId="{C33FCC45-230B-465D-9F22-649A78B9FACA}" dt="2023-09-25T17:47:21.049" v="314" actId="207"/>
          <ac:spMkLst>
            <pc:docMk/>
            <pc:sldMk cId="0" sldId="274"/>
            <ac:spMk id="287" creationId="{00000000-0000-0000-0000-000000000000}"/>
          </ac:spMkLst>
        </pc:spChg>
        <pc:spChg chg="mod">
          <ac:chgData name="Tari Garner" userId="960a0acb-766b-407d-8dfd-a0f49459b5c4" providerId="ADAL" clId="{C33FCC45-230B-465D-9F22-649A78B9FACA}" dt="2023-09-25T19:48:37.650" v="401" actId="115"/>
          <ac:spMkLst>
            <pc:docMk/>
            <pc:sldMk cId="0" sldId="274"/>
            <ac:spMk id="288" creationId="{00000000-0000-0000-0000-000000000000}"/>
          </ac:spMkLst>
        </pc:spChg>
        <pc:picChg chg="add mod">
          <ac:chgData name="Tari Garner" userId="960a0acb-766b-407d-8dfd-a0f49459b5c4" providerId="ADAL" clId="{C33FCC45-230B-465D-9F22-649A78B9FACA}" dt="2023-09-25T19:54:11.581" v="434" actId="1076"/>
          <ac:picMkLst>
            <pc:docMk/>
            <pc:sldMk cId="0" sldId="274"/>
            <ac:picMk id="2" creationId="{EF010DE8-5C4C-4F82-E29D-95837BF1C5EE}"/>
          </ac:picMkLst>
        </pc:picChg>
        <pc:picChg chg="del">
          <ac:chgData name="Tari Garner" userId="960a0acb-766b-407d-8dfd-a0f49459b5c4" providerId="ADAL" clId="{C33FCC45-230B-465D-9F22-649A78B9FACA}" dt="2023-09-25T19:53:55.629" v="432" actId="478"/>
          <ac:picMkLst>
            <pc:docMk/>
            <pc:sldMk cId="0" sldId="274"/>
            <ac:picMk id="285" creationId="{00000000-0000-0000-0000-000000000000}"/>
          </ac:picMkLst>
        </pc:picChg>
      </pc:sldChg>
      <pc:sldChg chg="del">
        <pc:chgData name="Tari Garner" userId="960a0acb-766b-407d-8dfd-a0f49459b5c4" providerId="ADAL" clId="{C33FCC45-230B-465D-9F22-649A78B9FACA}" dt="2023-09-23T20:47:26.454" v="235" actId="2696"/>
        <pc:sldMkLst>
          <pc:docMk/>
          <pc:sldMk cId="0" sldId="275"/>
        </pc:sldMkLst>
      </pc:sldChg>
      <pc:sldChg chg="addSp delSp modSp mod ord">
        <pc:chgData name="Tari Garner" userId="960a0acb-766b-407d-8dfd-a0f49459b5c4" providerId="ADAL" clId="{C33FCC45-230B-465D-9F22-649A78B9FACA}" dt="2023-09-25T19:54:35.248" v="437" actId="1076"/>
        <pc:sldMkLst>
          <pc:docMk/>
          <pc:sldMk cId="0" sldId="276"/>
        </pc:sldMkLst>
        <pc:picChg chg="del">
          <ac:chgData name="Tari Garner" userId="960a0acb-766b-407d-8dfd-a0f49459b5c4" providerId="ADAL" clId="{C33FCC45-230B-465D-9F22-649A78B9FACA}" dt="2023-09-25T19:54:22.327" v="435" actId="478"/>
          <ac:picMkLst>
            <pc:docMk/>
            <pc:sldMk cId="0" sldId="276"/>
            <ac:picMk id="2" creationId="{7FE562CA-0C3B-B548-3E42-2CDE1C11D6D7}"/>
          </ac:picMkLst>
        </pc:picChg>
        <pc:picChg chg="add mod">
          <ac:chgData name="Tari Garner" userId="960a0acb-766b-407d-8dfd-a0f49459b5c4" providerId="ADAL" clId="{C33FCC45-230B-465D-9F22-649A78B9FACA}" dt="2023-09-25T19:54:35.248" v="437" actId="1076"/>
          <ac:picMkLst>
            <pc:docMk/>
            <pc:sldMk cId="0" sldId="276"/>
            <ac:picMk id="3" creationId="{8ECD1BFB-4802-4143-A86B-80B1F03BBF6B}"/>
          </ac:picMkLst>
        </pc:picChg>
      </pc:sldChg>
      <pc:sldChg chg="modSp del mod">
        <pc:chgData name="Tari Garner" userId="960a0acb-766b-407d-8dfd-a0f49459b5c4" providerId="ADAL" clId="{C33FCC45-230B-465D-9F22-649A78B9FACA}" dt="2023-09-25T20:19:42.630" v="617" actId="2696"/>
        <pc:sldMkLst>
          <pc:docMk/>
          <pc:sldMk cId="0" sldId="277"/>
        </pc:sldMkLst>
        <pc:picChg chg="mod">
          <ac:chgData name="Tari Garner" userId="960a0acb-766b-407d-8dfd-a0f49459b5c4" providerId="ADAL" clId="{C33FCC45-230B-465D-9F22-649A78B9FACA}" dt="2023-09-25T19:55:01.275" v="439" actId="1076"/>
          <ac:picMkLst>
            <pc:docMk/>
            <pc:sldMk cId="0" sldId="277"/>
            <ac:picMk id="7" creationId="{1B0003B2-A0F7-05CC-9771-10B10AB0CC98}"/>
          </ac:picMkLst>
        </pc:picChg>
      </pc:sldChg>
      <pc:sldChg chg="del">
        <pc:chgData name="Tari Garner" userId="960a0acb-766b-407d-8dfd-a0f49459b5c4" providerId="ADAL" clId="{C33FCC45-230B-465D-9F22-649A78B9FACA}" dt="2023-09-25T20:20:01.071" v="619" actId="2696"/>
        <pc:sldMkLst>
          <pc:docMk/>
          <pc:sldMk cId="0" sldId="278"/>
        </pc:sldMkLst>
      </pc:sldChg>
      <pc:sldChg chg="del">
        <pc:chgData name="Tari Garner" userId="960a0acb-766b-407d-8dfd-a0f49459b5c4" providerId="ADAL" clId="{C33FCC45-230B-465D-9F22-649A78B9FACA}" dt="2023-09-23T20:51:31.810" v="242" actId="2696"/>
        <pc:sldMkLst>
          <pc:docMk/>
          <pc:sldMk cId="0" sldId="282"/>
        </pc:sldMkLst>
      </pc:sldChg>
      <pc:sldChg chg="del">
        <pc:chgData name="Tari Garner" userId="960a0acb-766b-407d-8dfd-a0f49459b5c4" providerId="ADAL" clId="{C33FCC45-230B-465D-9F22-649A78B9FACA}" dt="2023-09-25T20:00:11.196" v="469" actId="2696"/>
        <pc:sldMkLst>
          <pc:docMk/>
          <pc:sldMk cId="0" sldId="283"/>
        </pc:sldMkLst>
      </pc:sldChg>
      <pc:sldChg chg="del">
        <pc:chgData name="Tari Garner" userId="960a0acb-766b-407d-8dfd-a0f49459b5c4" providerId="ADAL" clId="{C33FCC45-230B-465D-9F22-649A78B9FACA}" dt="2023-09-23T20:51:35.314" v="243" actId="2696"/>
        <pc:sldMkLst>
          <pc:docMk/>
          <pc:sldMk cId="0" sldId="285"/>
        </pc:sldMkLst>
      </pc:sldChg>
      <pc:sldChg chg="del">
        <pc:chgData name="Tari Garner" userId="960a0acb-766b-407d-8dfd-a0f49459b5c4" providerId="ADAL" clId="{C33FCC45-230B-465D-9F22-649A78B9FACA}" dt="2023-09-23T20:51:39.025" v="244" actId="2696"/>
        <pc:sldMkLst>
          <pc:docMk/>
          <pc:sldMk cId="0" sldId="287"/>
        </pc:sldMkLst>
      </pc:sldChg>
      <pc:sldChg chg="addSp delSp modSp mod">
        <pc:chgData name="Tari Garner" userId="960a0acb-766b-407d-8dfd-a0f49459b5c4" providerId="ADAL" clId="{C33FCC45-230B-465D-9F22-649A78B9FACA}" dt="2023-09-25T19:55:22.269" v="444" actId="1076"/>
        <pc:sldMkLst>
          <pc:docMk/>
          <pc:sldMk cId="0" sldId="291"/>
        </pc:sldMkLst>
        <pc:picChg chg="add mod">
          <ac:chgData name="Tari Garner" userId="960a0acb-766b-407d-8dfd-a0f49459b5c4" providerId="ADAL" clId="{C33FCC45-230B-465D-9F22-649A78B9FACA}" dt="2023-09-25T19:55:22.269" v="444" actId="1076"/>
          <ac:picMkLst>
            <pc:docMk/>
            <pc:sldMk cId="0" sldId="291"/>
            <ac:picMk id="2" creationId="{A7CD133A-070F-3C59-AE95-E6790C6C74C7}"/>
          </ac:picMkLst>
        </pc:picChg>
        <pc:picChg chg="del">
          <ac:chgData name="Tari Garner" userId="960a0acb-766b-407d-8dfd-a0f49459b5c4" providerId="ADAL" clId="{C33FCC45-230B-465D-9F22-649A78B9FACA}" dt="2023-09-25T19:55:13.555" v="440" actId="478"/>
          <ac:picMkLst>
            <pc:docMk/>
            <pc:sldMk cId="0" sldId="291"/>
            <ac:picMk id="484" creationId="{00000000-0000-0000-0000-000000000000}"/>
          </ac:picMkLst>
        </pc:picChg>
      </pc:sldChg>
      <pc:sldChg chg="del">
        <pc:chgData name="Tari Garner" userId="960a0acb-766b-407d-8dfd-a0f49459b5c4" providerId="ADAL" clId="{C33FCC45-230B-465D-9F22-649A78B9FACA}" dt="2023-09-23T20:51:59.063" v="247" actId="2696"/>
        <pc:sldMkLst>
          <pc:docMk/>
          <pc:sldMk cId="0" sldId="292"/>
        </pc:sldMkLst>
      </pc:sldChg>
      <pc:sldChg chg="addSp delSp modSp mod">
        <pc:chgData name="Tari Garner" userId="960a0acb-766b-407d-8dfd-a0f49459b5c4" providerId="ADAL" clId="{C33FCC45-230B-465D-9F22-649A78B9FACA}" dt="2023-09-25T19:55:43.759" v="447" actId="1076"/>
        <pc:sldMkLst>
          <pc:docMk/>
          <pc:sldMk cId="0" sldId="296"/>
        </pc:sldMkLst>
        <pc:picChg chg="add del mod">
          <ac:chgData name="Tari Garner" userId="960a0acb-766b-407d-8dfd-a0f49459b5c4" providerId="ADAL" clId="{C33FCC45-230B-465D-9F22-649A78B9FACA}" dt="2023-09-23T20:55:23.481" v="265" actId="478"/>
          <ac:picMkLst>
            <pc:docMk/>
            <pc:sldMk cId="0" sldId="296"/>
            <ac:picMk id="3" creationId="{729BC601-EDF7-560C-962D-192F41256FB6}"/>
          </ac:picMkLst>
        </pc:picChg>
        <pc:picChg chg="add del mod">
          <ac:chgData name="Tari Garner" userId="960a0acb-766b-407d-8dfd-a0f49459b5c4" providerId="ADAL" clId="{C33FCC45-230B-465D-9F22-649A78B9FACA}" dt="2023-09-23T20:54:19.834" v="259" actId="478"/>
          <ac:picMkLst>
            <pc:docMk/>
            <pc:sldMk cId="0" sldId="296"/>
            <ac:picMk id="5" creationId="{91D7928C-2E83-0A90-2D1C-0AEE584C9635}"/>
          </ac:picMkLst>
        </pc:picChg>
        <pc:picChg chg="add mod">
          <ac:chgData name="Tari Garner" userId="960a0acb-766b-407d-8dfd-a0f49459b5c4" providerId="ADAL" clId="{C33FCC45-230B-465D-9F22-649A78B9FACA}" dt="2023-09-25T17:58:09.879" v="354" actId="14861"/>
          <ac:picMkLst>
            <pc:docMk/>
            <pc:sldMk cId="0" sldId="296"/>
            <ac:picMk id="7" creationId="{DBC00F1A-044C-1DD5-DB33-403A7D7C767C}"/>
          </ac:picMkLst>
        </pc:picChg>
        <pc:picChg chg="add mod">
          <ac:chgData name="Tari Garner" userId="960a0acb-766b-407d-8dfd-a0f49459b5c4" providerId="ADAL" clId="{C33FCC45-230B-465D-9F22-649A78B9FACA}" dt="2023-09-25T19:55:43.759" v="447" actId="1076"/>
          <ac:picMkLst>
            <pc:docMk/>
            <pc:sldMk cId="0" sldId="296"/>
            <ac:picMk id="8" creationId="{DD11A275-B672-4030-ADF0-D0EAE8989006}"/>
          </ac:picMkLst>
        </pc:picChg>
        <pc:picChg chg="mod">
          <ac:chgData name="Tari Garner" userId="960a0acb-766b-407d-8dfd-a0f49459b5c4" providerId="ADAL" clId="{C33FCC45-230B-465D-9F22-649A78B9FACA}" dt="2023-09-25T17:59:19.747" v="360" actId="1582"/>
          <ac:picMkLst>
            <pc:docMk/>
            <pc:sldMk cId="0" sldId="296"/>
            <ac:picMk id="519" creationId="{00000000-0000-0000-0000-000000000000}"/>
          </ac:picMkLst>
        </pc:picChg>
        <pc:picChg chg="mod">
          <ac:chgData name="Tari Garner" userId="960a0acb-766b-407d-8dfd-a0f49459b5c4" providerId="ADAL" clId="{C33FCC45-230B-465D-9F22-649A78B9FACA}" dt="2023-09-25T17:59:10.898" v="359" actId="208"/>
          <ac:picMkLst>
            <pc:docMk/>
            <pc:sldMk cId="0" sldId="296"/>
            <ac:picMk id="520" creationId="{00000000-0000-0000-0000-000000000000}"/>
          </ac:picMkLst>
        </pc:picChg>
        <pc:picChg chg="del">
          <ac:chgData name="Tari Garner" userId="960a0acb-766b-407d-8dfd-a0f49459b5c4" providerId="ADAL" clId="{C33FCC45-230B-465D-9F22-649A78B9FACA}" dt="2023-09-25T19:55:30.328" v="445" actId="478"/>
          <ac:picMkLst>
            <pc:docMk/>
            <pc:sldMk cId="0" sldId="296"/>
            <ac:picMk id="521" creationId="{00000000-0000-0000-0000-000000000000}"/>
          </ac:picMkLst>
        </pc:picChg>
      </pc:sldChg>
      <pc:sldChg chg="addSp delSp modSp mod">
        <pc:chgData name="Tari Garner" userId="960a0acb-766b-407d-8dfd-a0f49459b5c4" providerId="ADAL" clId="{C33FCC45-230B-465D-9F22-649A78B9FACA}" dt="2023-09-25T19:55:58.194" v="450" actId="1076"/>
        <pc:sldMkLst>
          <pc:docMk/>
          <pc:sldMk cId="0" sldId="297"/>
        </pc:sldMkLst>
        <pc:spChg chg="mod">
          <ac:chgData name="Tari Garner" userId="960a0acb-766b-407d-8dfd-a0f49459b5c4" providerId="ADAL" clId="{C33FCC45-230B-465D-9F22-649A78B9FACA}" dt="2023-09-25T17:56:13.560" v="343" actId="1076"/>
          <ac:spMkLst>
            <pc:docMk/>
            <pc:sldMk cId="0" sldId="297"/>
            <ac:spMk id="526" creationId="{00000000-0000-0000-0000-000000000000}"/>
          </ac:spMkLst>
        </pc:spChg>
        <pc:picChg chg="add mod">
          <ac:chgData name="Tari Garner" userId="960a0acb-766b-407d-8dfd-a0f49459b5c4" providerId="ADAL" clId="{C33FCC45-230B-465D-9F22-649A78B9FACA}" dt="2023-09-25T17:56:53.161" v="350" actId="14100"/>
          <ac:picMkLst>
            <pc:docMk/>
            <pc:sldMk cId="0" sldId="297"/>
            <ac:picMk id="3" creationId="{439C6AEE-5517-2369-97CE-CE676F257CD7}"/>
          </ac:picMkLst>
        </pc:picChg>
        <pc:picChg chg="add del mod">
          <ac:chgData name="Tari Garner" userId="960a0acb-766b-407d-8dfd-a0f49459b5c4" providerId="ADAL" clId="{C33FCC45-230B-465D-9F22-649A78B9FACA}" dt="2023-09-25T17:55:17.918" v="337" actId="478"/>
          <ac:picMkLst>
            <pc:docMk/>
            <pc:sldMk cId="0" sldId="297"/>
            <ac:picMk id="5" creationId="{DF3D7518-1421-947B-1E89-3AFE11C1368C}"/>
          </ac:picMkLst>
        </pc:picChg>
        <pc:picChg chg="add mod">
          <ac:chgData name="Tari Garner" userId="960a0acb-766b-407d-8dfd-a0f49459b5c4" providerId="ADAL" clId="{C33FCC45-230B-465D-9F22-649A78B9FACA}" dt="2023-09-25T19:55:58.194" v="450" actId="1076"/>
          <ac:picMkLst>
            <pc:docMk/>
            <pc:sldMk cId="0" sldId="297"/>
            <ac:picMk id="6" creationId="{07CFD33E-8B4C-918D-1B18-F79C320FF942}"/>
          </ac:picMkLst>
        </pc:picChg>
        <pc:picChg chg="mod">
          <ac:chgData name="Tari Garner" userId="960a0acb-766b-407d-8dfd-a0f49459b5c4" providerId="ADAL" clId="{C33FCC45-230B-465D-9F22-649A78B9FACA}" dt="2023-09-25T17:56:47.366" v="349" actId="14100"/>
          <ac:picMkLst>
            <pc:docMk/>
            <pc:sldMk cId="0" sldId="297"/>
            <ac:picMk id="527" creationId="{00000000-0000-0000-0000-000000000000}"/>
          </ac:picMkLst>
        </pc:picChg>
        <pc:picChg chg="mod">
          <ac:chgData name="Tari Garner" userId="960a0acb-766b-407d-8dfd-a0f49459b5c4" providerId="ADAL" clId="{C33FCC45-230B-465D-9F22-649A78B9FACA}" dt="2023-09-25T17:56:36.627" v="347" actId="1076"/>
          <ac:picMkLst>
            <pc:docMk/>
            <pc:sldMk cId="0" sldId="297"/>
            <ac:picMk id="528" creationId="{00000000-0000-0000-0000-000000000000}"/>
          </ac:picMkLst>
        </pc:picChg>
        <pc:picChg chg="del mod">
          <ac:chgData name="Tari Garner" userId="960a0acb-766b-407d-8dfd-a0f49459b5c4" providerId="ADAL" clId="{C33FCC45-230B-465D-9F22-649A78B9FACA}" dt="2023-09-25T19:55:50.564" v="448" actId="478"/>
          <ac:picMkLst>
            <pc:docMk/>
            <pc:sldMk cId="0" sldId="297"/>
            <ac:picMk id="529" creationId="{00000000-0000-0000-0000-000000000000}"/>
          </ac:picMkLst>
        </pc:picChg>
        <pc:picChg chg="add mod">
          <ac:chgData name="Tari Garner" userId="960a0acb-766b-407d-8dfd-a0f49459b5c4" providerId="ADAL" clId="{C33FCC45-230B-465D-9F22-649A78B9FACA}" dt="2023-09-25T17:56:30.578" v="346" actId="1076"/>
          <ac:picMkLst>
            <pc:docMk/>
            <pc:sldMk cId="0" sldId="297"/>
            <ac:picMk id="1026" creationId="{3BED94A7-EB47-9AEA-8324-6B1227C255FB}"/>
          </ac:picMkLst>
        </pc:picChg>
      </pc:sldChg>
      <pc:sldChg chg="del">
        <pc:chgData name="Tari Garner" userId="960a0acb-766b-407d-8dfd-a0f49459b5c4" providerId="ADAL" clId="{C33FCC45-230B-465D-9F22-649A78B9FACA}" dt="2023-09-23T20:51:45.008" v="246" actId="2696"/>
        <pc:sldMkLst>
          <pc:docMk/>
          <pc:sldMk cId="0" sldId="301"/>
        </pc:sldMkLst>
      </pc:sldChg>
      <pc:sldChg chg="del">
        <pc:chgData name="Tari Garner" userId="960a0acb-766b-407d-8dfd-a0f49459b5c4" providerId="ADAL" clId="{C33FCC45-230B-465D-9F22-649A78B9FACA}" dt="2023-09-23T20:51:42.190" v="245" actId="2696"/>
        <pc:sldMkLst>
          <pc:docMk/>
          <pc:sldMk cId="0" sldId="302"/>
        </pc:sldMkLst>
      </pc:sldChg>
      <pc:sldChg chg="new del">
        <pc:chgData name="Tari Garner" userId="960a0acb-766b-407d-8dfd-a0f49459b5c4" providerId="ADAL" clId="{C33FCC45-230B-465D-9F22-649A78B9FACA}" dt="2023-09-23T20:50:51.270" v="241" actId="2696"/>
        <pc:sldMkLst>
          <pc:docMk/>
          <pc:sldMk cId="1434360993" sldId="303"/>
        </pc:sldMkLst>
      </pc:sldChg>
      <pc:sldChg chg="new del">
        <pc:chgData name="Tari Garner" userId="960a0acb-766b-407d-8dfd-a0f49459b5c4" providerId="ADAL" clId="{C33FCC45-230B-465D-9F22-649A78B9FACA}" dt="2023-09-23T20:50:48.540" v="240" actId="2696"/>
        <pc:sldMkLst>
          <pc:docMk/>
          <pc:sldMk cId="347159483" sldId="304"/>
        </pc:sldMkLst>
      </pc:sldChg>
      <pc:sldChg chg="modSp add mod">
        <pc:chgData name="Tari Garner" userId="960a0acb-766b-407d-8dfd-a0f49459b5c4" providerId="ADAL" clId="{C33FCC45-230B-465D-9F22-649A78B9FACA}" dt="2023-09-25T19:54:50.789" v="438" actId="14100"/>
        <pc:sldMkLst>
          <pc:docMk/>
          <pc:sldMk cId="0" sldId="567"/>
        </pc:sldMkLst>
        <pc:spChg chg="mod">
          <ac:chgData name="Tari Garner" userId="960a0acb-766b-407d-8dfd-a0f49459b5c4" providerId="ADAL" clId="{C33FCC45-230B-465D-9F22-649A78B9FACA}" dt="2023-09-23T20:59:06.186" v="277" actId="255"/>
          <ac:spMkLst>
            <pc:docMk/>
            <pc:sldMk cId="0" sldId="567"/>
            <ac:spMk id="158" creationId="{69668A79-2A4F-63DF-9E03-BD515653AB0A}"/>
          </ac:spMkLst>
        </pc:spChg>
        <pc:spChg chg="mod">
          <ac:chgData name="Tari Garner" userId="960a0acb-766b-407d-8dfd-a0f49459b5c4" providerId="ADAL" clId="{C33FCC45-230B-465D-9F22-649A78B9FACA}" dt="2023-09-23T20:58:33.222" v="276" actId="255"/>
          <ac:spMkLst>
            <pc:docMk/>
            <pc:sldMk cId="0" sldId="567"/>
            <ac:spMk id="159" creationId="{F39A3C55-605D-8C16-E499-A4BAFA188E69}"/>
          </ac:spMkLst>
        </pc:spChg>
        <pc:spChg chg="mod">
          <ac:chgData name="Tari Garner" userId="960a0acb-766b-407d-8dfd-a0f49459b5c4" providerId="ADAL" clId="{C33FCC45-230B-465D-9F22-649A78B9FACA}" dt="2023-09-23T20:58:20.933" v="275" actId="255"/>
          <ac:spMkLst>
            <pc:docMk/>
            <pc:sldMk cId="0" sldId="567"/>
            <ac:spMk id="160" creationId="{A3584776-8719-1F95-DBC9-CB95D85B970A}"/>
          </ac:spMkLst>
        </pc:spChg>
        <pc:spChg chg="mod">
          <ac:chgData name="Tari Garner" userId="960a0acb-766b-407d-8dfd-a0f49459b5c4" providerId="ADAL" clId="{C33FCC45-230B-465D-9F22-649A78B9FACA}" dt="2023-09-23T20:57:47.894" v="274" actId="255"/>
          <ac:spMkLst>
            <pc:docMk/>
            <pc:sldMk cId="0" sldId="567"/>
            <ac:spMk id="161" creationId="{597905C8-CA71-C9B9-87A5-2F35004A511D}"/>
          </ac:spMkLst>
        </pc:spChg>
        <pc:graphicFrameChg chg="mod">
          <ac:chgData name="Tari Garner" userId="960a0acb-766b-407d-8dfd-a0f49459b5c4" providerId="ADAL" clId="{C33FCC45-230B-465D-9F22-649A78B9FACA}" dt="2023-09-23T20:57:10.616" v="271" actId="14100"/>
          <ac:graphicFrameMkLst>
            <pc:docMk/>
            <pc:sldMk cId="0" sldId="567"/>
            <ac:graphicFrameMk id="13328" creationId="{A6983FCD-0845-8B3C-9A30-1FD0227E08B2}"/>
          </ac:graphicFrameMkLst>
        </pc:graphicFrameChg>
        <pc:picChg chg="mod">
          <ac:chgData name="Tari Garner" userId="960a0acb-766b-407d-8dfd-a0f49459b5c4" providerId="ADAL" clId="{C33FCC45-230B-465D-9F22-649A78B9FACA}" dt="2023-09-25T19:54:50.789" v="438" actId="14100"/>
          <ac:picMkLst>
            <pc:docMk/>
            <pc:sldMk cId="0" sldId="567"/>
            <ac:picMk id="13329" creationId="{A7707C63-AB54-5D43-C1B7-970DC753503B}"/>
          </ac:picMkLst>
        </pc:picChg>
      </pc:sldChg>
      <pc:sldChg chg="addSp delSp new del mod">
        <pc:chgData name="Tari Garner" userId="960a0acb-766b-407d-8dfd-a0f49459b5c4" providerId="ADAL" clId="{C33FCC45-230B-465D-9F22-649A78B9FACA}" dt="2023-09-25T20:00:05.466" v="468" actId="2696"/>
        <pc:sldMkLst>
          <pc:docMk/>
          <pc:sldMk cId="1424129921" sldId="568"/>
        </pc:sldMkLst>
        <pc:picChg chg="add del">
          <ac:chgData name="Tari Garner" userId="960a0acb-766b-407d-8dfd-a0f49459b5c4" providerId="ADAL" clId="{C33FCC45-230B-465D-9F22-649A78B9FACA}" dt="2023-09-25T19:59:49.195" v="464" actId="478"/>
          <ac:picMkLst>
            <pc:docMk/>
            <pc:sldMk cId="1424129921" sldId="568"/>
            <ac:picMk id="2" creationId="{7FA6A662-D18E-4F01-4389-C132E5720884}"/>
          </ac:picMkLst>
        </pc:picChg>
        <pc:picChg chg="add del">
          <ac:chgData name="Tari Garner" userId="960a0acb-766b-407d-8dfd-a0f49459b5c4" providerId="ADAL" clId="{C33FCC45-230B-465D-9F22-649A78B9FACA}" dt="2023-09-25T19:59:56.628" v="466" actId="478"/>
          <ac:picMkLst>
            <pc:docMk/>
            <pc:sldMk cId="1424129921" sldId="568"/>
            <ac:picMk id="3" creationId="{528C1DC3-97D4-114B-37F2-FDBB4D4BE20B}"/>
          </ac:picMkLst>
        </pc:picChg>
      </pc:sldChg>
      <pc:sldChg chg="modSp add mod">
        <pc:chgData name="Tari Garner" userId="960a0acb-766b-407d-8dfd-a0f49459b5c4" providerId="ADAL" clId="{C33FCC45-230B-465D-9F22-649A78B9FACA}" dt="2023-09-25T20:00:25.419" v="470" actId="14100"/>
        <pc:sldMkLst>
          <pc:docMk/>
          <pc:sldMk cId="0" sldId="569"/>
        </pc:sldMkLst>
        <pc:picChg chg="mod">
          <ac:chgData name="Tari Garner" userId="960a0acb-766b-407d-8dfd-a0f49459b5c4" providerId="ADAL" clId="{C33FCC45-230B-465D-9F22-649A78B9FACA}" dt="2023-09-25T20:00:25.419" v="470" actId="14100"/>
          <ac:picMkLst>
            <pc:docMk/>
            <pc:sldMk cId="0" sldId="569"/>
            <ac:picMk id="161" creationId="{00000000-0000-0000-0000-000000000000}"/>
          </ac:picMkLst>
        </pc:picChg>
      </pc:sldChg>
      <pc:sldChg chg="addSp delSp modSp new mod">
        <pc:chgData name="Tari Garner" userId="960a0acb-766b-407d-8dfd-a0f49459b5c4" providerId="ADAL" clId="{C33FCC45-230B-465D-9F22-649A78B9FACA}" dt="2023-09-25T20:26:15.159" v="643" actId="1076"/>
        <pc:sldMkLst>
          <pc:docMk/>
          <pc:sldMk cId="282120916" sldId="570"/>
        </pc:sldMkLst>
        <pc:graphicFrameChg chg="add del mod">
          <ac:chgData name="Tari Garner" userId="960a0acb-766b-407d-8dfd-a0f49459b5c4" providerId="ADAL" clId="{C33FCC45-230B-465D-9F22-649A78B9FACA}" dt="2023-09-25T20:05:54.155" v="473" actId="478"/>
          <ac:graphicFrameMkLst>
            <pc:docMk/>
            <pc:sldMk cId="282120916" sldId="570"/>
            <ac:graphicFrameMk id="2" creationId="{30D9B7DA-7695-1E78-DA78-63B0AE59B458}"/>
          </ac:graphicFrameMkLst>
        </pc:graphicFrameChg>
        <pc:graphicFrameChg chg="add mod modGraphic">
          <ac:chgData name="Tari Garner" userId="960a0acb-766b-407d-8dfd-a0f49459b5c4" providerId="ADAL" clId="{C33FCC45-230B-465D-9F22-649A78B9FACA}" dt="2023-09-25T20:25:44.094" v="641" actId="1076"/>
          <ac:graphicFrameMkLst>
            <pc:docMk/>
            <pc:sldMk cId="282120916" sldId="570"/>
            <ac:graphicFrameMk id="3" creationId="{168552FE-568C-3788-C29F-76C035C34E38}"/>
          </ac:graphicFrameMkLst>
        </pc:graphicFrameChg>
        <pc:picChg chg="add del mod">
          <ac:chgData name="Tari Garner" userId="960a0acb-766b-407d-8dfd-a0f49459b5c4" providerId="ADAL" clId="{C33FCC45-230B-465D-9F22-649A78B9FACA}" dt="2023-09-25T20:05:54.155" v="473" actId="478"/>
          <ac:picMkLst>
            <pc:docMk/>
            <pc:sldMk cId="282120916" sldId="570"/>
            <ac:picMk id="2049" creationId="{361E7DFB-60E3-D45F-BD6A-5C6B9DCC7608}"/>
          </ac:picMkLst>
        </pc:picChg>
        <pc:picChg chg="add del mod">
          <ac:chgData name="Tari Garner" userId="960a0acb-766b-407d-8dfd-a0f49459b5c4" providerId="ADAL" clId="{C33FCC45-230B-465D-9F22-649A78B9FACA}" dt="2023-09-25T20:05:54.155" v="473" actId="478"/>
          <ac:picMkLst>
            <pc:docMk/>
            <pc:sldMk cId="282120916" sldId="570"/>
            <ac:picMk id="2050" creationId="{6F549896-5556-4CAA-6610-E3200A633A2B}"/>
          </ac:picMkLst>
        </pc:picChg>
        <pc:picChg chg="add mod">
          <ac:chgData name="Tari Garner" userId="960a0acb-766b-407d-8dfd-a0f49459b5c4" providerId="ADAL" clId="{C33FCC45-230B-465D-9F22-649A78B9FACA}" dt="2023-09-25T20:26:06.904" v="642" actId="1076"/>
          <ac:picMkLst>
            <pc:docMk/>
            <pc:sldMk cId="282120916" sldId="570"/>
            <ac:picMk id="2051" creationId="{3E284DF7-0E78-A139-FF63-CCEDBAED52B9}"/>
          </ac:picMkLst>
        </pc:picChg>
        <pc:picChg chg="add mod">
          <ac:chgData name="Tari Garner" userId="960a0acb-766b-407d-8dfd-a0f49459b5c4" providerId="ADAL" clId="{C33FCC45-230B-465D-9F22-649A78B9FACA}" dt="2023-09-25T20:26:15.159" v="643" actId="1076"/>
          <ac:picMkLst>
            <pc:docMk/>
            <pc:sldMk cId="282120916" sldId="570"/>
            <ac:picMk id="2052" creationId="{517BB201-E16E-1B59-D2B2-DE96799F8718}"/>
          </ac:picMkLst>
        </pc:picChg>
      </pc:sldChg>
      <pc:sldChg chg="add del">
        <pc:chgData name="Tari Garner" userId="960a0acb-766b-407d-8dfd-a0f49459b5c4" providerId="ADAL" clId="{C33FCC45-230B-465D-9F22-649A78B9FACA}" dt="2023-09-25T20:19:53.724" v="618" actId="2696"/>
        <pc:sldMkLst>
          <pc:docMk/>
          <pc:sldMk cId="394359716" sldId="571"/>
        </pc:sldMkLst>
      </pc:sldChg>
      <pc:sldChg chg="addSp delSp modSp new mod">
        <pc:chgData name="Tari Garner" userId="960a0acb-766b-407d-8dfd-a0f49459b5c4" providerId="ADAL" clId="{C33FCC45-230B-465D-9F22-649A78B9FACA}" dt="2023-09-25T20:28:03.678" v="646" actId="14100"/>
        <pc:sldMkLst>
          <pc:docMk/>
          <pc:sldMk cId="3346106746" sldId="572"/>
        </pc:sldMkLst>
        <pc:spChg chg="add del mod">
          <ac:chgData name="Tari Garner" userId="960a0acb-766b-407d-8dfd-a0f49459b5c4" providerId="ADAL" clId="{C33FCC45-230B-465D-9F22-649A78B9FACA}" dt="2023-09-25T20:19:31.532" v="616" actId="478"/>
          <ac:spMkLst>
            <pc:docMk/>
            <pc:sldMk cId="3346106746" sldId="572"/>
            <ac:spMk id="3" creationId="{F7DEE5E8-8C8D-F8E9-8570-444FCDF5EF04}"/>
          </ac:spMkLst>
        </pc:spChg>
        <pc:spChg chg="add mod">
          <ac:chgData name="Tari Garner" userId="960a0acb-766b-407d-8dfd-a0f49459b5c4" providerId="ADAL" clId="{C33FCC45-230B-465D-9F22-649A78B9FACA}" dt="2023-09-25T20:20:33.464" v="620"/>
          <ac:spMkLst>
            <pc:docMk/>
            <pc:sldMk cId="3346106746" sldId="572"/>
            <ac:spMk id="5" creationId="{6E68340E-FCCD-C142-880B-0ABA5E925428}"/>
          </ac:spMkLst>
        </pc:spChg>
        <pc:graphicFrameChg chg="add mod modGraphic">
          <ac:chgData name="Tari Garner" userId="960a0acb-766b-407d-8dfd-a0f49459b5c4" providerId="ADAL" clId="{C33FCC45-230B-465D-9F22-649A78B9FACA}" dt="2023-09-25T20:28:03.678" v="646" actId="14100"/>
          <ac:graphicFrameMkLst>
            <pc:docMk/>
            <pc:sldMk cId="3346106746" sldId="572"/>
            <ac:graphicFrameMk id="4" creationId="{DF9DB9F1-7B44-0398-3386-A596A2C15B63}"/>
          </ac:graphicFrameMkLst>
        </pc:graphicFrameChg>
      </pc:sldChg>
      <pc:sldMasterChg chg="del delSldLayout">
        <pc:chgData name="Tari Garner" userId="960a0acb-766b-407d-8dfd-a0f49459b5c4" providerId="ADAL" clId="{C33FCC45-230B-465D-9F22-649A78B9FACA}" dt="2023-09-22T20:24:08.777" v="187" actId="2696"/>
        <pc:sldMasterMkLst>
          <pc:docMk/>
          <pc:sldMasterMk cId="0" sldId="2147483660"/>
        </pc:sldMasterMkLst>
        <pc:sldLayoutChg chg="del">
          <pc:chgData name="Tari Garner" userId="960a0acb-766b-407d-8dfd-a0f49459b5c4" providerId="ADAL" clId="{C33FCC45-230B-465D-9F22-649A78B9FACA}" dt="2023-09-22T20:22:33.353" v="150" actId="2696"/>
          <pc:sldLayoutMkLst>
            <pc:docMk/>
            <pc:sldMasterMk cId="0" sldId="2147483660"/>
            <pc:sldLayoutMk cId="0" sldId="2147483661"/>
          </pc:sldLayoutMkLst>
        </pc:sldLayoutChg>
        <pc:sldLayoutChg chg="del">
          <pc:chgData name="Tari Garner" userId="960a0acb-766b-407d-8dfd-a0f49459b5c4" providerId="ADAL" clId="{C33FCC45-230B-465D-9F22-649A78B9FACA}" dt="2023-09-22T20:24:08.777" v="187" actId="2696"/>
          <pc:sldLayoutMkLst>
            <pc:docMk/>
            <pc:sldMasterMk cId="0" sldId="2147483660"/>
            <pc:sldLayoutMk cId="0" sldId="2147483662"/>
          </pc:sldLayoutMkLst>
        </pc:sldLayoutChg>
      </pc:sldMasterChg>
      <pc:sldMasterChg chg="del delSldLayout">
        <pc:chgData name="Tari Garner" userId="960a0acb-766b-407d-8dfd-a0f49459b5c4" providerId="ADAL" clId="{C33FCC45-230B-465D-9F22-649A78B9FACA}" dt="2023-09-23T20:51:45.008" v="246" actId="2696"/>
        <pc:sldMasterMkLst>
          <pc:docMk/>
          <pc:sldMasterMk cId="2130351542" sldId="2147483666"/>
        </pc:sldMasterMkLst>
        <pc:sldLayoutChg chg="del">
          <pc:chgData name="Tari Garner" userId="960a0acb-766b-407d-8dfd-a0f49459b5c4" providerId="ADAL" clId="{C33FCC45-230B-465D-9F22-649A78B9FACA}" dt="2023-09-23T20:51:42.190" v="245" actId="2696"/>
          <pc:sldLayoutMkLst>
            <pc:docMk/>
            <pc:sldMasterMk cId="2130351542" sldId="2147483666"/>
            <pc:sldLayoutMk cId="604706245" sldId="2147483667"/>
          </pc:sldLayoutMkLst>
        </pc:sldLayoutChg>
        <pc:sldLayoutChg chg="del">
          <pc:chgData name="Tari Garner" userId="960a0acb-766b-407d-8dfd-a0f49459b5c4" providerId="ADAL" clId="{C33FCC45-230B-465D-9F22-649A78B9FACA}" dt="2023-09-23T20:51:45.008" v="246" actId="2696"/>
          <pc:sldLayoutMkLst>
            <pc:docMk/>
            <pc:sldMasterMk cId="2130351542" sldId="2147483666"/>
            <pc:sldLayoutMk cId="4133153051" sldId="2147483668"/>
          </pc:sldLayoutMkLst>
        </pc:sldLayoutChg>
        <pc:sldLayoutChg chg="del">
          <pc:chgData name="Tari Garner" userId="960a0acb-766b-407d-8dfd-a0f49459b5c4" providerId="ADAL" clId="{C33FCC45-230B-465D-9F22-649A78B9FACA}" dt="2023-09-23T20:51:45.008" v="246" actId="2696"/>
          <pc:sldLayoutMkLst>
            <pc:docMk/>
            <pc:sldMasterMk cId="2130351542" sldId="2147483666"/>
            <pc:sldLayoutMk cId="3047459172" sldId="2147483669"/>
          </pc:sldLayoutMkLst>
        </pc:sldLayoutChg>
        <pc:sldLayoutChg chg="del">
          <pc:chgData name="Tari Garner" userId="960a0acb-766b-407d-8dfd-a0f49459b5c4" providerId="ADAL" clId="{C33FCC45-230B-465D-9F22-649A78B9FACA}" dt="2023-09-23T20:51:45.008" v="246" actId="2696"/>
          <pc:sldLayoutMkLst>
            <pc:docMk/>
            <pc:sldMasterMk cId="2130351542" sldId="2147483666"/>
            <pc:sldLayoutMk cId="1300702498" sldId="2147483670"/>
          </pc:sldLayoutMkLst>
        </pc:sldLayoutChg>
        <pc:sldLayoutChg chg="del">
          <pc:chgData name="Tari Garner" userId="960a0acb-766b-407d-8dfd-a0f49459b5c4" providerId="ADAL" clId="{C33FCC45-230B-465D-9F22-649A78B9FACA}" dt="2023-09-23T20:51:45.008" v="246" actId="2696"/>
          <pc:sldLayoutMkLst>
            <pc:docMk/>
            <pc:sldMasterMk cId="2130351542" sldId="2147483666"/>
            <pc:sldLayoutMk cId="2612530541" sldId="2147483671"/>
          </pc:sldLayoutMkLst>
        </pc:sldLayoutChg>
        <pc:sldLayoutChg chg="del">
          <pc:chgData name="Tari Garner" userId="960a0acb-766b-407d-8dfd-a0f49459b5c4" providerId="ADAL" clId="{C33FCC45-230B-465D-9F22-649A78B9FACA}" dt="2023-09-23T20:51:45.008" v="246" actId="2696"/>
          <pc:sldLayoutMkLst>
            <pc:docMk/>
            <pc:sldMasterMk cId="2130351542" sldId="2147483666"/>
            <pc:sldLayoutMk cId="985298970" sldId="2147483672"/>
          </pc:sldLayoutMkLst>
        </pc:sldLayoutChg>
        <pc:sldLayoutChg chg="del">
          <pc:chgData name="Tari Garner" userId="960a0acb-766b-407d-8dfd-a0f49459b5c4" providerId="ADAL" clId="{C33FCC45-230B-465D-9F22-649A78B9FACA}" dt="2023-09-23T20:51:45.008" v="246" actId="2696"/>
          <pc:sldLayoutMkLst>
            <pc:docMk/>
            <pc:sldMasterMk cId="2130351542" sldId="2147483666"/>
            <pc:sldLayoutMk cId="170287855" sldId="2147483673"/>
          </pc:sldLayoutMkLst>
        </pc:sldLayoutChg>
        <pc:sldLayoutChg chg="del">
          <pc:chgData name="Tari Garner" userId="960a0acb-766b-407d-8dfd-a0f49459b5c4" providerId="ADAL" clId="{C33FCC45-230B-465D-9F22-649A78B9FACA}" dt="2023-09-23T20:51:45.008" v="246" actId="2696"/>
          <pc:sldLayoutMkLst>
            <pc:docMk/>
            <pc:sldMasterMk cId="2130351542" sldId="2147483666"/>
            <pc:sldLayoutMk cId="3450109057" sldId="2147483674"/>
          </pc:sldLayoutMkLst>
        </pc:sldLayoutChg>
        <pc:sldLayoutChg chg="del">
          <pc:chgData name="Tari Garner" userId="960a0acb-766b-407d-8dfd-a0f49459b5c4" providerId="ADAL" clId="{C33FCC45-230B-465D-9F22-649A78B9FACA}" dt="2023-09-23T20:51:45.008" v="246" actId="2696"/>
          <pc:sldLayoutMkLst>
            <pc:docMk/>
            <pc:sldMasterMk cId="2130351542" sldId="2147483666"/>
            <pc:sldLayoutMk cId="3268618105" sldId="2147483675"/>
          </pc:sldLayoutMkLst>
        </pc:sldLayoutChg>
        <pc:sldLayoutChg chg="del">
          <pc:chgData name="Tari Garner" userId="960a0acb-766b-407d-8dfd-a0f49459b5c4" providerId="ADAL" clId="{C33FCC45-230B-465D-9F22-649A78B9FACA}" dt="2023-09-23T20:51:45.008" v="246" actId="2696"/>
          <pc:sldLayoutMkLst>
            <pc:docMk/>
            <pc:sldMasterMk cId="2130351542" sldId="2147483666"/>
            <pc:sldLayoutMk cId="2857329820" sldId="2147483676"/>
          </pc:sldLayoutMkLst>
        </pc:sldLayoutChg>
        <pc:sldLayoutChg chg="del">
          <pc:chgData name="Tari Garner" userId="960a0acb-766b-407d-8dfd-a0f49459b5c4" providerId="ADAL" clId="{C33FCC45-230B-465D-9F22-649A78B9FACA}" dt="2023-09-23T20:51:45.008" v="246" actId="2696"/>
          <pc:sldLayoutMkLst>
            <pc:docMk/>
            <pc:sldMasterMk cId="2130351542" sldId="2147483666"/>
            <pc:sldLayoutMk cId="3826821332" sldId="214748367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6400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ad12e20306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g1ad12e20306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400">
                <a:solidFill>
                  <a:schemeClr val="dk1"/>
                </a:solidFill>
              </a:rPr>
              <a:t> </a:t>
            </a:r>
            <a:endParaRPr sz="1400">
              <a:solidFill>
                <a:schemeClr val="dk1"/>
              </a:solidFill>
            </a:endParaRPr>
          </a:p>
          <a:p>
            <a:pPr marL="0" lvl="0" indent="0" algn="l" rtl="0">
              <a:lnSpc>
                <a:spcPct val="100000"/>
              </a:lnSpc>
              <a:spcBef>
                <a:spcPts val="0"/>
              </a:spcBef>
              <a:spcAft>
                <a:spcPts val="0"/>
              </a:spcAft>
              <a:buSzPts val="1100"/>
              <a:buNone/>
            </a:pPr>
            <a:endParaRPr sz="1400">
              <a:solidFill>
                <a:schemeClr val="dk1"/>
              </a:solidFill>
            </a:endParaRPr>
          </a:p>
          <a:p>
            <a:pPr marL="0" lvl="0" indent="0" algn="l" rtl="0">
              <a:lnSpc>
                <a:spcPct val="100000"/>
              </a:lnSpc>
              <a:spcBef>
                <a:spcPts val="0"/>
              </a:spcBef>
              <a:spcAft>
                <a:spcPts val="0"/>
              </a:spcAft>
              <a:buSzPts val="1100"/>
              <a:buNone/>
            </a:pPr>
            <a:endParaRPr sz="140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6" name="Google Shape;516;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4" name="Google Shape;52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5" name="Google Shape;12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 name="Google Shape;13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9" name="Google Shape;18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45"/>
          <p:cNvSpPr txBox="1">
            <a:spLocks noGrp="1"/>
          </p:cNvSpPr>
          <p:nvPr>
            <p:ph type="title"/>
          </p:nvPr>
        </p:nvSpPr>
        <p:spPr>
          <a:xfrm>
            <a:off x="609600" y="275035"/>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45"/>
          <p:cNvSpPr txBox="1">
            <a:spLocks noGrp="1"/>
          </p:cNvSpPr>
          <p:nvPr>
            <p:ph type="body" idx="1"/>
          </p:nvPr>
        </p:nvSpPr>
        <p:spPr>
          <a:xfrm>
            <a:off x="609600" y="1600200"/>
            <a:ext cx="10972800" cy="4525566"/>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45"/>
          <p:cNvSpPr txBox="1">
            <a:spLocks noGrp="1"/>
          </p:cNvSpPr>
          <p:nvPr>
            <p:ph type="dt" idx="10"/>
          </p:nvPr>
        </p:nvSpPr>
        <p:spPr>
          <a:xfrm>
            <a:off x="609600" y="6356748"/>
            <a:ext cx="2844800" cy="36433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5"/>
          <p:cNvSpPr txBox="1">
            <a:spLocks noGrp="1"/>
          </p:cNvSpPr>
          <p:nvPr>
            <p:ph type="ftr" idx="11"/>
          </p:nvPr>
        </p:nvSpPr>
        <p:spPr>
          <a:xfrm>
            <a:off x="4165600" y="6356748"/>
            <a:ext cx="3860800" cy="36433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5"/>
          <p:cNvSpPr txBox="1">
            <a:spLocks noGrp="1"/>
          </p:cNvSpPr>
          <p:nvPr>
            <p:ph type="sldNum" idx="12"/>
          </p:nvPr>
        </p:nvSpPr>
        <p:spPr>
          <a:xfrm>
            <a:off x="8737600" y="6356748"/>
            <a:ext cx="2844800" cy="364331"/>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675" b="0" i="0" u="none" strike="noStrike" cap="none">
                <a:solidFill>
                  <a:srgbClr val="898989"/>
                </a:solidFill>
                <a:latin typeface="Calibri"/>
                <a:ea typeface="Calibri"/>
                <a:cs typeface="Calibri"/>
                <a:sym typeface="Calibri"/>
              </a:defRPr>
            </a:lvl1pPr>
            <a:lvl2pPr marL="0" marR="0" lvl="1" indent="0" algn="r">
              <a:spcBef>
                <a:spcPts val="0"/>
              </a:spcBef>
              <a:buNone/>
              <a:defRPr sz="675" b="0" i="0" u="none" strike="noStrike" cap="none">
                <a:solidFill>
                  <a:srgbClr val="898989"/>
                </a:solidFill>
                <a:latin typeface="Calibri"/>
                <a:ea typeface="Calibri"/>
                <a:cs typeface="Calibri"/>
                <a:sym typeface="Calibri"/>
              </a:defRPr>
            </a:lvl2pPr>
            <a:lvl3pPr marL="0" marR="0" lvl="2" indent="0" algn="r">
              <a:spcBef>
                <a:spcPts val="0"/>
              </a:spcBef>
              <a:buNone/>
              <a:defRPr sz="675" b="0" i="0" u="none" strike="noStrike" cap="none">
                <a:solidFill>
                  <a:srgbClr val="898989"/>
                </a:solidFill>
                <a:latin typeface="Calibri"/>
                <a:ea typeface="Calibri"/>
                <a:cs typeface="Calibri"/>
                <a:sym typeface="Calibri"/>
              </a:defRPr>
            </a:lvl3pPr>
            <a:lvl4pPr marL="0" marR="0" lvl="3" indent="0" algn="r">
              <a:spcBef>
                <a:spcPts val="0"/>
              </a:spcBef>
              <a:buNone/>
              <a:defRPr sz="675" b="0" i="0" u="none" strike="noStrike" cap="none">
                <a:solidFill>
                  <a:srgbClr val="898989"/>
                </a:solidFill>
                <a:latin typeface="Calibri"/>
                <a:ea typeface="Calibri"/>
                <a:cs typeface="Calibri"/>
                <a:sym typeface="Calibri"/>
              </a:defRPr>
            </a:lvl4pPr>
            <a:lvl5pPr marL="0" marR="0" lvl="4" indent="0" algn="r">
              <a:spcBef>
                <a:spcPts val="0"/>
              </a:spcBef>
              <a:buNone/>
              <a:defRPr sz="675" b="0" i="0" u="none" strike="noStrike" cap="none">
                <a:solidFill>
                  <a:srgbClr val="898989"/>
                </a:solidFill>
                <a:latin typeface="Calibri"/>
                <a:ea typeface="Calibri"/>
                <a:cs typeface="Calibri"/>
                <a:sym typeface="Calibri"/>
              </a:defRPr>
            </a:lvl5pPr>
            <a:lvl6pPr marL="0" marR="0" lvl="5" indent="0" algn="r">
              <a:spcBef>
                <a:spcPts val="0"/>
              </a:spcBef>
              <a:buNone/>
              <a:defRPr sz="675" b="0" i="0" u="none" strike="noStrike" cap="none">
                <a:solidFill>
                  <a:srgbClr val="898989"/>
                </a:solidFill>
                <a:latin typeface="Calibri"/>
                <a:ea typeface="Calibri"/>
                <a:cs typeface="Calibri"/>
                <a:sym typeface="Calibri"/>
              </a:defRPr>
            </a:lvl6pPr>
            <a:lvl7pPr marL="0" marR="0" lvl="6" indent="0" algn="r">
              <a:spcBef>
                <a:spcPts val="0"/>
              </a:spcBef>
              <a:buNone/>
              <a:defRPr sz="675" b="0" i="0" u="none" strike="noStrike" cap="none">
                <a:solidFill>
                  <a:srgbClr val="898989"/>
                </a:solidFill>
                <a:latin typeface="Calibri"/>
                <a:ea typeface="Calibri"/>
                <a:cs typeface="Calibri"/>
                <a:sym typeface="Calibri"/>
              </a:defRPr>
            </a:lvl7pPr>
            <a:lvl8pPr marL="0" marR="0" lvl="7" indent="0" algn="r">
              <a:spcBef>
                <a:spcPts val="0"/>
              </a:spcBef>
              <a:buNone/>
              <a:defRPr sz="675" b="0" i="0" u="none" strike="noStrike" cap="none">
                <a:solidFill>
                  <a:srgbClr val="898989"/>
                </a:solidFill>
                <a:latin typeface="Calibri"/>
                <a:ea typeface="Calibri"/>
                <a:cs typeface="Calibri"/>
                <a:sym typeface="Calibri"/>
              </a:defRPr>
            </a:lvl8pPr>
            <a:lvl9pPr marL="0" marR="0" lvl="8" indent="0" algn="r">
              <a:spcBef>
                <a:spcPts val="0"/>
              </a:spcBef>
              <a:buNone/>
              <a:defRPr sz="675"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60"/>
          <p:cNvSpPr txBox="1">
            <a:spLocks noGrp="1"/>
          </p:cNvSpPr>
          <p:nvPr>
            <p:ph type="title"/>
          </p:nvPr>
        </p:nvSpPr>
        <p:spPr>
          <a:xfrm>
            <a:off x="609600" y="275035"/>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60"/>
          <p:cNvSpPr txBox="1">
            <a:spLocks noGrp="1"/>
          </p:cNvSpPr>
          <p:nvPr>
            <p:ph type="body" idx="1"/>
          </p:nvPr>
        </p:nvSpPr>
        <p:spPr>
          <a:xfrm rot="5400000">
            <a:off x="3833217" y="-1623417"/>
            <a:ext cx="4525566" cy="10972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60"/>
          <p:cNvSpPr txBox="1">
            <a:spLocks noGrp="1"/>
          </p:cNvSpPr>
          <p:nvPr>
            <p:ph type="dt" idx="10"/>
          </p:nvPr>
        </p:nvSpPr>
        <p:spPr>
          <a:xfrm>
            <a:off x="609600" y="6356748"/>
            <a:ext cx="2844800" cy="36433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0"/>
          <p:cNvSpPr txBox="1">
            <a:spLocks noGrp="1"/>
          </p:cNvSpPr>
          <p:nvPr>
            <p:ph type="ftr" idx="11"/>
          </p:nvPr>
        </p:nvSpPr>
        <p:spPr>
          <a:xfrm>
            <a:off x="4165600" y="6356748"/>
            <a:ext cx="3860800" cy="36433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0"/>
          <p:cNvSpPr txBox="1">
            <a:spLocks noGrp="1"/>
          </p:cNvSpPr>
          <p:nvPr>
            <p:ph type="sldNum" idx="12"/>
          </p:nvPr>
        </p:nvSpPr>
        <p:spPr>
          <a:xfrm>
            <a:off x="8737600" y="6356748"/>
            <a:ext cx="2844800" cy="364331"/>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675">
                <a:solidFill>
                  <a:srgbClr val="898989"/>
                </a:solidFill>
                <a:latin typeface="Calibri"/>
                <a:ea typeface="Calibri"/>
                <a:cs typeface="Calibri"/>
                <a:sym typeface="Calibri"/>
              </a:defRPr>
            </a:lvl1pPr>
            <a:lvl2pPr marL="0" marR="0" lvl="1" indent="0" algn="r">
              <a:spcBef>
                <a:spcPts val="0"/>
              </a:spcBef>
              <a:buNone/>
              <a:defRPr sz="675">
                <a:solidFill>
                  <a:srgbClr val="898989"/>
                </a:solidFill>
                <a:latin typeface="Calibri"/>
                <a:ea typeface="Calibri"/>
                <a:cs typeface="Calibri"/>
                <a:sym typeface="Calibri"/>
              </a:defRPr>
            </a:lvl2pPr>
            <a:lvl3pPr marL="0" marR="0" lvl="2" indent="0" algn="r">
              <a:spcBef>
                <a:spcPts val="0"/>
              </a:spcBef>
              <a:buNone/>
              <a:defRPr sz="675">
                <a:solidFill>
                  <a:srgbClr val="898989"/>
                </a:solidFill>
                <a:latin typeface="Calibri"/>
                <a:ea typeface="Calibri"/>
                <a:cs typeface="Calibri"/>
                <a:sym typeface="Calibri"/>
              </a:defRPr>
            </a:lvl3pPr>
            <a:lvl4pPr marL="0" marR="0" lvl="3" indent="0" algn="r">
              <a:spcBef>
                <a:spcPts val="0"/>
              </a:spcBef>
              <a:buNone/>
              <a:defRPr sz="675">
                <a:solidFill>
                  <a:srgbClr val="898989"/>
                </a:solidFill>
                <a:latin typeface="Calibri"/>
                <a:ea typeface="Calibri"/>
                <a:cs typeface="Calibri"/>
                <a:sym typeface="Calibri"/>
              </a:defRPr>
            </a:lvl4pPr>
            <a:lvl5pPr marL="0" marR="0" lvl="4" indent="0" algn="r">
              <a:spcBef>
                <a:spcPts val="0"/>
              </a:spcBef>
              <a:buNone/>
              <a:defRPr sz="675">
                <a:solidFill>
                  <a:srgbClr val="898989"/>
                </a:solidFill>
                <a:latin typeface="Calibri"/>
                <a:ea typeface="Calibri"/>
                <a:cs typeface="Calibri"/>
                <a:sym typeface="Calibri"/>
              </a:defRPr>
            </a:lvl5pPr>
            <a:lvl6pPr marL="0" marR="0" lvl="5" indent="0" algn="r">
              <a:spcBef>
                <a:spcPts val="0"/>
              </a:spcBef>
              <a:buNone/>
              <a:defRPr sz="675">
                <a:solidFill>
                  <a:srgbClr val="898989"/>
                </a:solidFill>
                <a:latin typeface="Calibri"/>
                <a:ea typeface="Calibri"/>
                <a:cs typeface="Calibri"/>
                <a:sym typeface="Calibri"/>
              </a:defRPr>
            </a:lvl6pPr>
            <a:lvl7pPr marL="0" marR="0" lvl="6" indent="0" algn="r">
              <a:spcBef>
                <a:spcPts val="0"/>
              </a:spcBef>
              <a:buNone/>
              <a:defRPr sz="675">
                <a:solidFill>
                  <a:srgbClr val="898989"/>
                </a:solidFill>
                <a:latin typeface="Calibri"/>
                <a:ea typeface="Calibri"/>
                <a:cs typeface="Calibri"/>
                <a:sym typeface="Calibri"/>
              </a:defRPr>
            </a:lvl7pPr>
            <a:lvl8pPr marL="0" marR="0" lvl="7" indent="0" algn="r">
              <a:spcBef>
                <a:spcPts val="0"/>
              </a:spcBef>
              <a:buNone/>
              <a:defRPr sz="675">
                <a:solidFill>
                  <a:srgbClr val="898989"/>
                </a:solidFill>
                <a:latin typeface="Calibri"/>
                <a:ea typeface="Calibri"/>
                <a:cs typeface="Calibri"/>
                <a:sym typeface="Calibri"/>
              </a:defRPr>
            </a:lvl8pPr>
            <a:lvl9pPr marL="0" marR="0" lvl="8" indent="0" algn="r">
              <a:spcBef>
                <a:spcPts val="0"/>
              </a:spcBef>
              <a:buNone/>
              <a:defRPr sz="675">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1"/>
          <p:cNvSpPr txBox="1">
            <a:spLocks noGrp="1"/>
          </p:cNvSpPr>
          <p:nvPr>
            <p:ph type="title"/>
          </p:nvPr>
        </p:nvSpPr>
        <p:spPr>
          <a:xfrm rot="5400000">
            <a:off x="3757614" y="3238500"/>
            <a:ext cx="7800975" cy="205740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61"/>
          <p:cNvSpPr txBox="1">
            <a:spLocks noGrp="1"/>
          </p:cNvSpPr>
          <p:nvPr>
            <p:ph type="body" idx="1"/>
          </p:nvPr>
        </p:nvSpPr>
        <p:spPr>
          <a:xfrm rot="5400000">
            <a:off x="-458785" y="1282700"/>
            <a:ext cx="7800975" cy="5969001"/>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61"/>
          <p:cNvSpPr txBox="1">
            <a:spLocks noGrp="1"/>
          </p:cNvSpPr>
          <p:nvPr>
            <p:ph type="dt" idx="10"/>
          </p:nvPr>
        </p:nvSpPr>
        <p:spPr>
          <a:xfrm>
            <a:off x="609600" y="6356748"/>
            <a:ext cx="2844800" cy="36433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1"/>
          <p:cNvSpPr txBox="1">
            <a:spLocks noGrp="1"/>
          </p:cNvSpPr>
          <p:nvPr>
            <p:ph type="ftr" idx="11"/>
          </p:nvPr>
        </p:nvSpPr>
        <p:spPr>
          <a:xfrm>
            <a:off x="4165600" y="6356748"/>
            <a:ext cx="3860800" cy="36433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1"/>
          <p:cNvSpPr txBox="1">
            <a:spLocks noGrp="1"/>
          </p:cNvSpPr>
          <p:nvPr>
            <p:ph type="sldNum" idx="12"/>
          </p:nvPr>
        </p:nvSpPr>
        <p:spPr>
          <a:xfrm>
            <a:off x="8737600" y="6356748"/>
            <a:ext cx="2844800" cy="364331"/>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675">
                <a:solidFill>
                  <a:srgbClr val="898989"/>
                </a:solidFill>
                <a:latin typeface="Calibri"/>
                <a:ea typeface="Calibri"/>
                <a:cs typeface="Calibri"/>
                <a:sym typeface="Calibri"/>
              </a:defRPr>
            </a:lvl1pPr>
            <a:lvl2pPr marL="0" marR="0" lvl="1" indent="0" algn="r">
              <a:spcBef>
                <a:spcPts val="0"/>
              </a:spcBef>
              <a:buNone/>
              <a:defRPr sz="675">
                <a:solidFill>
                  <a:srgbClr val="898989"/>
                </a:solidFill>
                <a:latin typeface="Calibri"/>
                <a:ea typeface="Calibri"/>
                <a:cs typeface="Calibri"/>
                <a:sym typeface="Calibri"/>
              </a:defRPr>
            </a:lvl2pPr>
            <a:lvl3pPr marL="0" marR="0" lvl="2" indent="0" algn="r">
              <a:spcBef>
                <a:spcPts val="0"/>
              </a:spcBef>
              <a:buNone/>
              <a:defRPr sz="675">
                <a:solidFill>
                  <a:srgbClr val="898989"/>
                </a:solidFill>
                <a:latin typeface="Calibri"/>
                <a:ea typeface="Calibri"/>
                <a:cs typeface="Calibri"/>
                <a:sym typeface="Calibri"/>
              </a:defRPr>
            </a:lvl3pPr>
            <a:lvl4pPr marL="0" marR="0" lvl="3" indent="0" algn="r">
              <a:spcBef>
                <a:spcPts val="0"/>
              </a:spcBef>
              <a:buNone/>
              <a:defRPr sz="675">
                <a:solidFill>
                  <a:srgbClr val="898989"/>
                </a:solidFill>
                <a:latin typeface="Calibri"/>
                <a:ea typeface="Calibri"/>
                <a:cs typeface="Calibri"/>
                <a:sym typeface="Calibri"/>
              </a:defRPr>
            </a:lvl4pPr>
            <a:lvl5pPr marL="0" marR="0" lvl="4" indent="0" algn="r">
              <a:spcBef>
                <a:spcPts val="0"/>
              </a:spcBef>
              <a:buNone/>
              <a:defRPr sz="675">
                <a:solidFill>
                  <a:srgbClr val="898989"/>
                </a:solidFill>
                <a:latin typeface="Calibri"/>
                <a:ea typeface="Calibri"/>
                <a:cs typeface="Calibri"/>
                <a:sym typeface="Calibri"/>
              </a:defRPr>
            </a:lvl5pPr>
            <a:lvl6pPr marL="0" marR="0" lvl="5" indent="0" algn="r">
              <a:spcBef>
                <a:spcPts val="0"/>
              </a:spcBef>
              <a:buNone/>
              <a:defRPr sz="675">
                <a:solidFill>
                  <a:srgbClr val="898989"/>
                </a:solidFill>
                <a:latin typeface="Calibri"/>
                <a:ea typeface="Calibri"/>
                <a:cs typeface="Calibri"/>
                <a:sym typeface="Calibri"/>
              </a:defRPr>
            </a:lvl6pPr>
            <a:lvl7pPr marL="0" marR="0" lvl="6" indent="0" algn="r">
              <a:spcBef>
                <a:spcPts val="0"/>
              </a:spcBef>
              <a:buNone/>
              <a:defRPr sz="675">
                <a:solidFill>
                  <a:srgbClr val="898989"/>
                </a:solidFill>
                <a:latin typeface="Calibri"/>
                <a:ea typeface="Calibri"/>
                <a:cs typeface="Calibri"/>
                <a:sym typeface="Calibri"/>
              </a:defRPr>
            </a:lvl7pPr>
            <a:lvl8pPr marL="0" marR="0" lvl="7" indent="0" algn="r">
              <a:spcBef>
                <a:spcPts val="0"/>
              </a:spcBef>
              <a:buNone/>
              <a:defRPr sz="675">
                <a:solidFill>
                  <a:srgbClr val="898989"/>
                </a:solidFill>
                <a:latin typeface="Calibri"/>
                <a:ea typeface="Calibri"/>
                <a:cs typeface="Calibri"/>
                <a:sym typeface="Calibri"/>
              </a:defRPr>
            </a:lvl8pPr>
            <a:lvl9pPr marL="0" marR="0" lvl="8" indent="0" algn="r">
              <a:spcBef>
                <a:spcPts val="0"/>
              </a:spcBef>
              <a:buNone/>
              <a:defRPr sz="675">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3"/>
        <p:cNvGrpSpPr/>
        <p:nvPr/>
      </p:nvGrpSpPr>
      <p:grpSpPr>
        <a:xfrm>
          <a:off x="0" y="0"/>
          <a:ext cx="0" cy="0"/>
          <a:chOff x="0" y="0"/>
          <a:chExt cx="0" cy="0"/>
        </a:xfrm>
      </p:grpSpPr>
      <p:sp>
        <p:nvSpPr>
          <p:cNvPr id="104" name="Google Shape;104;p5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spcBef>
                <a:spcPts val="0"/>
              </a:spcBef>
              <a:spcAft>
                <a:spcPts val="0"/>
              </a:spcAft>
              <a:buClr>
                <a:schemeClr val="dk2"/>
              </a:buClr>
              <a:buSzPts val="1333"/>
              <a:buFont typeface="Arial"/>
              <a:buNone/>
              <a:defRPr sz="1333">
                <a:solidFill>
                  <a:schemeClr val="dk2"/>
                </a:solidFill>
                <a:latin typeface="Arial"/>
                <a:ea typeface="Arial"/>
                <a:cs typeface="Arial"/>
                <a:sym typeface="Arial"/>
              </a:defRPr>
            </a:lvl1pPr>
            <a:lvl2pPr marL="0" marR="0" lvl="1" indent="0" algn="r">
              <a:spcBef>
                <a:spcPts val="0"/>
              </a:spcBef>
              <a:spcAft>
                <a:spcPts val="0"/>
              </a:spcAft>
              <a:buClr>
                <a:schemeClr val="dk2"/>
              </a:buClr>
              <a:buSzPts val="1333"/>
              <a:buFont typeface="Arial"/>
              <a:buNone/>
              <a:defRPr sz="1333">
                <a:solidFill>
                  <a:schemeClr val="dk2"/>
                </a:solidFill>
                <a:latin typeface="Arial"/>
                <a:ea typeface="Arial"/>
                <a:cs typeface="Arial"/>
                <a:sym typeface="Arial"/>
              </a:defRPr>
            </a:lvl2pPr>
            <a:lvl3pPr marL="0" marR="0" lvl="2" indent="0" algn="r">
              <a:spcBef>
                <a:spcPts val="0"/>
              </a:spcBef>
              <a:spcAft>
                <a:spcPts val="0"/>
              </a:spcAft>
              <a:buClr>
                <a:schemeClr val="dk2"/>
              </a:buClr>
              <a:buSzPts val="1333"/>
              <a:buFont typeface="Arial"/>
              <a:buNone/>
              <a:defRPr sz="1333">
                <a:solidFill>
                  <a:schemeClr val="dk2"/>
                </a:solidFill>
                <a:latin typeface="Arial"/>
                <a:ea typeface="Arial"/>
                <a:cs typeface="Arial"/>
                <a:sym typeface="Arial"/>
              </a:defRPr>
            </a:lvl3pPr>
            <a:lvl4pPr marL="0" marR="0" lvl="3" indent="0" algn="r">
              <a:spcBef>
                <a:spcPts val="0"/>
              </a:spcBef>
              <a:spcAft>
                <a:spcPts val="0"/>
              </a:spcAft>
              <a:buClr>
                <a:schemeClr val="dk2"/>
              </a:buClr>
              <a:buSzPts val="1333"/>
              <a:buFont typeface="Arial"/>
              <a:buNone/>
              <a:defRPr sz="1333">
                <a:solidFill>
                  <a:schemeClr val="dk2"/>
                </a:solidFill>
                <a:latin typeface="Arial"/>
                <a:ea typeface="Arial"/>
                <a:cs typeface="Arial"/>
                <a:sym typeface="Arial"/>
              </a:defRPr>
            </a:lvl4pPr>
            <a:lvl5pPr marL="0" marR="0" lvl="4" indent="0" algn="r">
              <a:spcBef>
                <a:spcPts val="0"/>
              </a:spcBef>
              <a:spcAft>
                <a:spcPts val="0"/>
              </a:spcAft>
              <a:buClr>
                <a:schemeClr val="dk2"/>
              </a:buClr>
              <a:buSzPts val="1333"/>
              <a:buFont typeface="Arial"/>
              <a:buNone/>
              <a:defRPr sz="1333">
                <a:solidFill>
                  <a:schemeClr val="dk2"/>
                </a:solidFill>
                <a:latin typeface="Arial"/>
                <a:ea typeface="Arial"/>
                <a:cs typeface="Arial"/>
                <a:sym typeface="Arial"/>
              </a:defRPr>
            </a:lvl5pPr>
            <a:lvl6pPr marL="0" marR="0" lvl="5" indent="0" algn="r">
              <a:spcBef>
                <a:spcPts val="0"/>
              </a:spcBef>
              <a:spcAft>
                <a:spcPts val="0"/>
              </a:spcAft>
              <a:buClr>
                <a:schemeClr val="dk2"/>
              </a:buClr>
              <a:buSzPts val="1333"/>
              <a:buFont typeface="Arial"/>
              <a:buNone/>
              <a:defRPr sz="1333">
                <a:solidFill>
                  <a:schemeClr val="dk2"/>
                </a:solidFill>
                <a:latin typeface="Arial"/>
                <a:ea typeface="Arial"/>
                <a:cs typeface="Arial"/>
                <a:sym typeface="Arial"/>
              </a:defRPr>
            </a:lvl6pPr>
            <a:lvl7pPr marL="0" marR="0" lvl="6" indent="0" algn="r">
              <a:spcBef>
                <a:spcPts val="0"/>
              </a:spcBef>
              <a:spcAft>
                <a:spcPts val="0"/>
              </a:spcAft>
              <a:buClr>
                <a:schemeClr val="dk2"/>
              </a:buClr>
              <a:buSzPts val="1333"/>
              <a:buFont typeface="Arial"/>
              <a:buNone/>
              <a:defRPr sz="1333">
                <a:solidFill>
                  <a:schemeClr val="dk2"/>
                </a:solidFill>
                <a:latin typeface="Arial"/>
                <a:ea typeface="Arial"/>
                <a:cs typeface="Arial"/>
                <a:sym typeface="Arial"/>
              </a:defRPr>
            </a:lvl7pPr>
            <a:lvl8pPr marL="0" marR="0" lvl="7" indent="0" algn="r">
              <a:spcBef>
                <a:spcPts val="0"/>
              </a:spcBef>
              <a:spcAft>
                <a:spcPts val="0"/>
              </a:spcAft>
              <a:buClr>
                <a:schemeClr val="dk2"/>
              </a:buClr>
              <a:buSzPts val="1333"/>
              <a:buFont typeface="Arial"/>
              <a:buNone/>
              <a:defRPr sz="1333">
                <a:solidFill>
                  <a:schemeClr val="dk2"/>
                </a:solidFill>
                <a:latin typeface="Arial"/>
                <a:ea typeface="Arial"/>
                <a:cs typeface="Arial"/>
                <a:sym typeface="Arial"/>
              </a:defRPr>
            </a:lvl8pPr>
            <a:lvl9pPr marL="0" marR="0" lvl="8" indent="0" algn="r">
              <a:spcBef>
                <a:spcPts val="0"/>
              </a:spcBef>
              <a:spcAft>
                <a:spcPts val="0"/>
              </a:spcAft>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46"/>
          <p:cNvSpPr txBox="1">
            <a:spLocks noGrp="1"/>
          </p:cNvSpPr>
          <p:nvPr>
            <p:ph type="dt" idx="10"/>
          </p:nvPr>
        </p:nvSpPr>
        <p:spPr>
          <a:xfrm>
            <a:off x="609600" y="6356748"/>
            <a:ext cx="2844800" cy="36433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46"/>
          <p:cNvSpPr txBox="1">
            <a:spLocks noGrp="1"/>
          </p:cNvSpPr>
          <p:nvPr>
            <p:ph type="ftr" idx="11"/>
          </p:nvPr>
        </p:nvSpPr>
        <p:spPr>
          <a:xfrm>
            <a:off x="4165600" y="6356748"/>
            <a:ext cx="3860800" cy="36433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6"/>
          <p:cNvSpPr txBox="1">
            <a:spLocks noGrp="1"/>
          </p:cNvSpPr>
          <p:nvPr>
            <p:ph type="sldNum" idx="12"/>
          </p:nvPr>
        </p:nvSpPr>
        <p:spPr>
          <a:xfrm>
            <a:off x="8737600" y="6356748"/>
            <a:ext cx="2844800" cy="364331"/>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675">
                <a:solidFill>
                  <a:srgbClr val="898989"/>
                </a:solidFill>
                <a:latin typeface="Calibri"/>
                <a:ea typeface="Calibri"/>
                <a:cs typeface="Calibri"/>
                <a:sym typeface="Calibri"/>
              </a:defRPr>
            </a:lvl1pPr>
            <a:lvl2pPr marL="0" marR="0" lvl="1" indent="0" algn="r">
              <a:spcBef>
                <a:spcPts val="0"/>
              </a:spcBef>
              <a:buNone/>
              <a:defRPr sz="675">
                <a:solidFill>
                  <a:srgbClr val="898989"/>
                </a:solidFill>
                <a:latin typeface="Calibri"/>
                <a:ea typeface="Calibri"/>
                <a:cs typeface="Calibri"/>
                <a:sym typeface="Calibri"/>
              </a:defRPr>
            </a:lvl2pPr>
            <a:lvl3pPr marL="0" marR="0" lvl="2" indent="0" algn="r">
              <a:spcBef>
                <a:spcPts val="0"/>
              </a:spcBef>
              <a:buNone/>
              <a:defRPr sz="675">
                <a:solidFill>
                  <a:srgbClr val="898989"/>
                </a:solidFill>
                <a:latin typeface="Calibri"/>
                <a:ea typeface="Calibri"/>
                <a:cs typeface="Calibri"/>
                <a:sym typeface="Calibri"/>
              </a:defRPr>
            </a:lvl3pPr>
            <a:lvl4pPr marL="0" marR="0" lvl="3" indent="0" algn="r">
              <a:spcBef>
                <a:spcPts val="0"/>
              </a:spcBef>
              <a:buNone/>
              <a:defRPr sz="675">
                <a:solidFill>
                  <a:srgbClr val="898989"/>
                </a:solidFill>
                <a:latin typeface="Calibri"/>
                <a:ea typeface="Calibri"/>
                <a:cs typeface="Calibri"/>
                <a:sym typeface="Calibri"/>
              </a:defRPr>
            </a:lvl4pPr>
            <a:lvl5pPr marL="0" marR="0" lvl="4" indent="0" algn="r">
              <a:spcBef>
                <a:spcPts val="0"/>
              </a:spcBef>
              <a:buNone/>
              <a:defRPr sz="675">
                <a:solidFill>
                  <a:srgbClr val="898989"/>
                </a:solidFill>
                <a:latin typeface="Calibri"/>
                <a:ea typeface="Calibri"/>
                <a:cs typeface="Calibri"/>
                <a:sym typeface="Calibri"/>
              </a:defRPr>
            </a:lvl5pPr>
            <a:lvl6pPr marL="0" marR="0" lvl="5" indent="0" algn="r">
              <a:spcBef>
                <a:spcPts val="0"/>
              </a:spcBef>
              <a:buNone/>
              <a:defRPr sz="675">
                <a:solidFill>
                  <a:srgbClr val="898989"/>
                </a:solidFill>
                <a:latin typeface="Calibri"/>
                <a:ea typeface="Calibri"/>
                <a:cs typeface="Calibri"/>
                <a:sym typeface="Calibri"/>
              </a:defRPr>
            </a:lvl6pPr>
            <a:lvl7pPr marL="0" marR="0" lvl="6" indent="0" algn="r">
              <a:spcBef>
                <a:spcPts val="0"/>
              </a:spcBef>
              <a:buNone/>
              <a:defRPr sz="675">
                <a:solidFill>
                  <a:srgbClr val="898989"/>
                </a:solidFill>
                <a:latin typeface="Calibri"/>
                <a:ea typeface="Calibri"/>
                <a:cs typeface="Calibri"/>
                <a:sym typeface="Calibri"/>
              </a:defRPr>
            </a:lvl7pPr>
            <a:lvl8pPr marL="0" marR="0" lvl="7" indent="0" algn="r">
              <a:spcBef>
                <a:spcPts val="0"/>
              </a:spcBef>
              <a:buNone/>
              <a:defRPr sz="675">
                <a:solidFill>
                  <a:srgbClr val="898989"/>
                </a:solidFill>
                <a:latin typeface="Calibri"/>
                <a:ea typeface="Calibri"/>
                <a:cs typeface="Calibri"/>
                <a:sym typeface="Calibri"/>
              </a:defRPr>
            </a:lvl8pPr>
            <a:lvl9pPr marL="0" marR="0" lvl="8" indent="0" algn="r">
              <a:spcBef>
                <a:spcPts val="0"/>
              </a:spcBef>
              <a:buNone/>
              <a:defRPr sz="675">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48"/>
          <p:cNvSpPr txBox="1">
            <a:spLocks noGrp="1"/>
          </p:cNvSpPr>
          <p:nvPr>
            <p:ph type="title"/>
          </p:nvPr>
        </p:nvSpPr>
        <p:spPr>
          <a:xfrm>
            <a:off x="609600" y="275035"/>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48"/>
          <p:cNvSpPr txBox="1">
            <a:spLocks noGrp="1"/>
          </p:cNvSpPr>
          <p:nvPr>
            <p:ph type="dt" idx="10"/>
          </p:nvPr>
        </p:nvSpPr>
        <p:spPr>
          <a:xfrm>
            <a:off x="609600" y="6356748"/>
            <a:ext cx="2844800" cy="36433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8"/>
          <p:cNvSpPr txBox="1">
            <a:spLocks noGrp="1"/>
          </p:cNvSpPr>
          <p:nvPr>
            <p:ph type="ftr" idx="11"/>
          </p:nvPr>
        </p:nvSpPr>
        <p:spPr>
          <a:xfrm>
            <a:off x="4165600" y="6356748"/>
            <a:ext cx="3860800" cy="36433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8"/>
          <p:cNvSpPr txBox="1">
            <a:spLocks noGrp="1"/>
          </p:cNvSpPr>
          <p:nvPr>
            <p:ph type="sldNum" idx="12"/>
          </p:nvPr>
        </p:nvSpPr>
        <p:spPr>
          <a:xfrm>
            <a:off x="8737600" y="6356748"/>
            <a:ext cx="2844800" cy="364331"/>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675">
                <a:solidFill>
                  <a:srgbClr val="898989"/>
                </a:solidFill>
                <a:latin typeface="Calibri"/>
                <a:ea typeface="Calibri"/>
                <a:cs typeface="Calibri"/>
                <a:sym typeface="Calibri"/>
              </a:defRPr>
            </a:lvl1pPr>
            <a:lvl2pPr marL="0" marR="0" lvl="1" indent="0" algn="r">
              <a:spcBef>
                <a:spcPts val="0"/>
              </a:spcBef>
              <a:buNone/>
              <a:defRPr sz="675">
                <a:solidFill>
                  <a:srgbClr val="898989"/>
                </a:solidFill>
                <a:latin typeface="Calibri"/>
                <a:ea typeface="Calibri"/>
                <a:cs typeface="Calibri"/>
                <a:sym typeface="Calibri"/>
              </a:defRPr>
            </a:lvl2pPr>
            <a:lvl3pPr marL="0" marR="0" lvl="2" indent="0" algn="r">
              <a:spcBef>
                <a:spcPts val="0"/>
              </a:spcBef>
              <a:buNone/>
              <a:defRPr sz="675">
                <a:solidFill>
                  <a:srgbClr val="898989"/>
                </a:solidFill>
                <a:latin typeface="Calibri"/>
                <a:ea typeface="Calibri"/>
                <a:cs typeface="Calibri"/>
                <a:sym typeface="Calibri"/>
              </a:defRPr>
            </a:lvl3pPr>
            <a:lvl4pPr marL="0" marR="0" lvl="3" indent="0" algn="r">
              <a:spcBef>
                <a:spcPts val="0"/>
              </a:spcBef>
              <a:buNone/>
              <a:defRPr sz="675">
                <a:solidFill>
                  <a:srgbClr val="898989"/>
                </a:solidFill>
                <a:latin typeface="Calibri"/>
                <a:ea typeface="Calibri"/>
                <a:cs typeface="Calibri"/>
                <a:sym typeface="Calibri"/>
              </a:defRPr>
            </a:lvl4pPr>
            <a:lvl5pPr marL="0" marR="0" lvl="4" indent="0" algn="r">
              <a:spcBef>
                <a:spcPts val="0"/>
              </a:spcBef>
              <a:buNone/>
              <a:defRPr sz="675">
                <a:solidFill>
                  <a:srgbClr val="898989"/>
                </a:solidFill>
                <a:latin typeface="Calibri"/>
                <a:ea typeface="Calibri"/>
                <a:cs typeface="Calibri"/>
                <a:sym typeface="Calibri"/>
              </a:defRPr>
            </a:lvl5pPr>
            <a:lvl6pPr marL="0" marR="0" lvl="5" indent="0" algn="r">
              <a:spcBef>
                <a:spcPts val="0"/>
              </a:spcBef>
              <a:buNone/>
              <a:defRPr sz="675">
                <a:solidFill>
                  <a:srgbClr val="898989"/>
                </a:solidFill>
                <a:latin typeface="Calibri"/>
                <a:ea typeface="Calibri"/>
                <a:cs typeface="Calibri"/>
                <a:sym typeface="Calibri"/>
              </a:defRPr>
            </a:lvl6pPr>
            <a:lvl7pPr marL="0" marR="0" lvl="6" indent="0" algn="r">
              <a:spcBef>
                <a:spcPts val="0"/>
              </a:spcBef>
              <a:buNone/>
              <a:defRPr sz="675">
                <a:solidFill>
                  <a:srgbClr val="898989"/>
                </a:solidFill>
                <a:latin typeface="Calibri"/>
                <a:ea typeface="Calibri"/>
                <a:cs typeface="Calibri"/>
                <a:sym typeface="Calibri"/>
              </a:defRPr>
            </a:lvl7pPr>
            <a:lvl8pPr marL="0" marR="0" lvl="7" indent="0" algn="r">
              <a:spcBef>
                <a:spcPts val="0"/>
              </a:spcBef>
              <a:buNone/>
              <a:defRPr sz="675">
                <a:solidFill>
                  <a:srgbClr val="898989"/>
                </a:solidFill>
                <a:latin typeface="Calibri"/>
                <a:ea typeface="Calibri"/>
                <a:cs typeface="Calibri"/>
                <a:sym typeface="Calibri"/>
              </a:defRPr>
            </a:lvl8pPr>
            <a:lvl9pPr marL="0" marR="0" lvl="8" indent="0" algn="r">
              <a:spcBef>
                <a:spcPts val="0"/>
              </a:spcBef>
              <a:buNone/>
              <a:defRPr sz="675">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
        <p:cNvGrpSpPr/>
        <p:nvPr/>
      </p:nvGrpSpPr>
      <p:grpSpPr>
        <a:xfrm>
          <a:off x="0" y="0"/>
          <a:ext cx="0" cy="0"/>
          <a:chOff x="0" y="0"/>
          <a:chExt cx="0" cy="0"/>
        </a:xfrm>
      </p:grpSpPr>
      <p:sp>
        <p:nvSpPr>
          <p:cNvPr id="31" name="Google Shape;31;p51"/>
          <p:cNvSpPr txBox="1">
            <a:spLocks noGrp="1"/>
          </p:cNvSpPr>
          <p:nvPr>
            <p:ph type="title"/>
          </p:nvPr>
        </p:nvSpPr>
        <p:spPr>
          <a:xfrm>
            <a:off x="609600" y="275035"/>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2" name="Google Shape;32;p51"/>
          <p:cNvSpPr txBox="1">
            <a:spLocks noGrp="1"/>
          </p:cNvSpPr>
          <p:nvPr>
            <p:ph type="body" idx="1"/>
          </p:nvPr>
        </p:nvSpPr>
        <p:spPr>
          <a:xfrm>
            <a:off x="457201" y="2133602"/>
            <a:ext cx="4013200" cy="6034088"/>
          </a:xfrm>
          <a:prstGeom prst="rect">
            <a:avLst/>
          </a:prstGeom>
          <a:noFill/>
          <a:ln>
            <a:noFill/>
          </a:ln>
        </p:spPr>
        <p:txBody>
          <a:bodyPr spcFirstLastPara="1" wrap="square" lIns="91425" tIns="45700" rIns="91425" bIns="45700" anchor="t" anchorCtr="0">
            <a:noAutofit/>
          </a:bodyPr>
          <a:lstStyle>
            <a:lvl1pPr marL="457200" lvl="0" indent="-328612" algn="l">
              <a:spcBef>
                <a:spcPts val="315"/>
              </a:spcBef>
              <a:spcAft>
                <a:spcPts val="0"/>
              </a:spcAft>
              <a:buClr>
                <a:schemeClr val="dk1"/>
              </a:buClr>
              <a:buSzPts val="1575"/>
              <a:buChar char="•"/>
              <a:defRPr sz="1575"/>
            </a:lvl1pPr>
            <a:lvl2pPr marL="914400" lvl="1" indent="-314325" algn="l">
              <a:spcBef>
                <a:spcPts val="270"/>
              </a:spcBef>
              <a:spcAft>
                <a:spcPts val="0"/>
              </a:spcAft>
              <a:buClr>
                <a:schemeClr val="dk1"/>
              </a:buClr>
              <a:buSzPts val="1350"/>
              <a:buChar char="–"/>
              <a:defRPr sz="1350"/>
            </a:lvl2pPr>
            <a:lvl3pPr marL="1371600" lvl="2" indent="-300037" algn="l">
              <a:spcBef>
                <a:spcPts val="225"/>
              </a:spcBef>
              <a:spcAft>
                <a:spcPts val="0"/>
              </a:spcAft>
              <a:buClr>
                <a:schemeClr val="dk1"/>
              </a:buClr>
              <a:buSzPts val="1125"/>
              <a:buChar char="•"/>
              <a:defRPr sz="1125"/>
            </a:lvl3pPr>
            <a:lvl4pPr marL="1828800" lvl="3" indent="-292925" algn="l">
              <a:spcBef>
                <a:spcPts val="203"/>
              </a:spcBef>
              <a:spcAft>
                <a:spcPts val="0"/>
              </a:spcAft>
              <a:buClr>
                <a:schemeClr val="dk1"/>
              </a:buClr>
              <a:buSzPts val="1013"/>
              <a:buChar char="–"/>
              <a:defRPr sz="1013"/>
            </a:lvl4pPr>
            <a:lvl5pPr marL="2286000" lvl="4" indent="-292925" algn="l">
              <a:spcBef>
                <a:spcPts val="203"/>
              </a:spcBef>
              <a:spcAft>
                <a:spcPts val="0"/>
              </a:spcAft>
              <a:buClr>
                <a:schemeClr val="dk1"/>
              </a:buClr>
              <a:buSzPts val="1013"/>
              <a:buChar char="»"/>
              <a:defRPr sz="1013"/>
            </a:lvl5pPr>
            <a:lvl6pPr marL="2743200" lvl="5" indent="-292925" algn="l">
              <a:spcBef>
                <a:spcPts val="203"/>
              </a:spcBef>
              <a:spcAft>
                <a:spcPts val="0"/>
              </a:spcAft>
              <a:buClr>
                <a:schemeClr val="dk1"/>
              </a:buClr>
              <a:buSzPts val="1013"/>
              <a:buChar char="•"/>
              <a:defRPr sz="1013"/>
            </a:lvl6pPr>
            <a:lvl7pPr marL="3200400" lvl="6" indent="-292925" algn="l">
              <a:spcBef>
                <a:spcPts val="203"/>
              </a:spcBef>
              <a:spcAft>
                <a:spcPts val="0"/>
              </a:spcAft>
              <a:buClr>
                <a:schemeClr val="dk1"/>
              </a:buClr>
              <a:buSzPts val="1013"/>
              <a:buChar char="•"/>
              <a:defRPr sz="1013"/>
            </a:lvl7pPr>
            <a:lvl8pPr marL="3657600" lvl="7" indent="-292925" algn="l">
              <a:spcBef>
                <a:spcPts val="203"/>
              </a:spcBef>
              <a:spcAft>
                <a:spcPts val="0"/>
              </a:spcAft>
              <a:buClr>
                <a:schemeClr val="dk1"/>
              </a:buClr>
              <a:buSzPts val="1013"/>
              <a:buChar char="•"/>
              <a:defRPr sz="1013"/>
            </a:lvl8pPr>
            <a:lvl9pPr marL="4114800" lvl="8" indent="-292925" algn="l">
              <a:spcBef>
                <a:spcPts val="203"/>
              </a:spcBef>
              <a:spcAft>
                <a:spcPts val="0"/>
              </a:spcAft>
              <a:buClr>
                <a:schemeClr val="dk1"/>
              </a:buClr>
              <a:buSzPts val="1013"/>
              <a:buChar char="•"/>
              <a:defRPr sz="1013"/>
            </a:lvl9pPr>
          </a:lstStyle>
          <a:p>
            <a:endParaRPr/>
          </a:p>
        </p:txBody>
      </p:sp>
      <p:sp>
        <p:nvSpPr>
          <p:cNvPr id="33" name="Google Shape;33;p51"/>
          <p:cNvSpPr txBox="1">
            <a:spLocks noGrp="1"/>
          </p:cNvSpPr>
          <p:nvPr>
            <p:ph type="body" idx="2"/>
          </p:nvPr>
        </p:nvSpPr>
        <p:spPr>
          <a:xfrm>
            <a:off x="4673601" y="2133602"/>
            <a:ext cx="4013200" cy="6034088"/>
          </a:xfrm>
          <a:prstGeom prst="rect">
            <a:avLst/>
          </a:prstGeom>
          <a:noFill/>
          <a:ln>
            <a:noFill/>
          </a:ln>
        </p:spPr>
        <p:txBody>
          <a:bodyPr spcFirstLastPara="1" wrap="square" lIns="91425" tIns="45700" rIns="91425" bIns="45700" anchor="t" anchorCtr="0">
            <a:noAutofit/>
          </a:bodyPr>
          <a:lstStyle>
            <a:lvl1pPr marL="457200" lvl="0" indent="-328612" algn="l">
              <a:spcBef>
                <a:spcPts val="315"/>
              </a:spcBef>
              <a:spcAft>
                <a:spcPts val="0"/>
              </a:spcAft>
              <a:buClr>
                <a:schemeClr val="dk1"/>
              </a:buClr>
              <a:buSzPts val="1575"/>
              <a:buChar char="•"/>
              <a:defRPr sz="1575"/>
            </a:lvl1pPr>
            <a:lvl2pPr marL="914400" lvl="1" indent="-314325" algn="l">
              <a:spcBef>
                <a:spcPts val="270"/>
              </a:spcBef>
              <a:spcAft>
                <a:spcPts val="0"/>
              </a:spcAft>
              <a:buClr>
                <a:schemeClr val="dk1"/>
              </a:buClr>
              <a:buSzPts val="1350"/>
              <a:buChar char="–"/>
              <a:defRPr sz="1350"/>
            </a:lvl2pPr>
            <a:lvl3pPr marL="1371600" lvl="2" indent="-300037" algn="l">
              <a:spcBef>
                <a:spcPts val="225"/>
              </a:spcBef>
              <a:spcAft>
                <a:spcPts val="0"/>
              </a:spcAft>
              <a:buClr>
                <a:schemeClr val="dk1"/>
              </a:buClr>
              <a:buSzPts val="1125"/>
              <a:buChar char="•"/>
              <a:defRPr sz="1125"/>
            </a:lvl3pPr>
            <a:lvl4pPr marL="1828800" lvl="3" indent="-292925" algn="l">
              <a:spcBef>
                <a:spcPts val="203"/>
              </a:spcBef>
              <a:spcAft>
                <a:spcPts val="0"/>
              </a:spcAft>
              <a:buClr>
                <a:schemeClr val="dk1"/>
              </a:buClr>
              <a:buSzPts val="1013"/>
              <a:buChar char="–"/>
              <a:defRPr sz="1013"/>
            </a:lvl4pPr>
            <a:lvl5pPr marL="2286000" lvl="4" indent="-292925" algn="l">
              <a:spcBef>
                <a:spcPts val="203"/>
              </a:spcBef>
              <a:spcAft>
                <a:spcPts val="0"/>
              </a:spcAft>
              <a:buClr>
                <a:schemeClr val="dk1"/>
              </a:buClr>
              <a:buSzPts val="1013"/>
              <a:buChar char="»"/>
              <a:defRPr sz="1013"/>
            </a:lvl5pPr>
            <a:lvl6pPr marL="2743200" lvl="5" indent="-292925" algn="l">
              <a:spcBef>
                <a:spcPts val="203"/>
              </a:spcBef>
              <a:spcAft>
                <a:spcPts val="0"/>
              </a:spcAft>
              <a:buClr>
                <a:schemeClr val="dk1"/>
              </a:buClr>
              <a:buSzPts val="1013"/>
              <a:buChar char="•"/>
              <a:defRPr sz="1013"/>
            </a:lvl6pPr>
            <a:lvl7pPr marL="3200400" lvl="6" indent="-292925" algn="l">
              <a:spcBef>
                <a:spcPts val="203"/>
              </a:spcBef>
              <a:spcAft>
                <a:spcPts val="0"/>
              </a:spcAft>
              <a:buClr>
                <a:schemeClr val="dk1"/>
              </a:buClr>
              <a:buSzPts val="1013"/>
              <a:buChar char="•"/>
              <a:defRPr sz="1013"/>
            </a:lvl7pPr>
            <a:lvl8pPr marL="3657600" lvl="7" indent="-292925" algn="l">
              <a:spcBef>
                <a:spcPts val="203"/>
              </a:spcBef>
              <a:spcAft>
                <a:spcPts val="0"/>
              </a:spcAft>
              <a:buClr>
                <a:schemeClr val="dk1"/>
              </a:buClr>
              <a:buSzPts val="1013"/>
              <a:buChar char="•"/>
              <a:defRPr sz="1013"/>
            </a:lvl8pPr>
            <a:lvl9pPr marL="4114800" lvl="8" indent="-292925" algn="l">
              <a:spcBef>
                <a:spcPts val="203"/>
              </a:spcBef>
              <a:spcAft>
                <a:spcPts val="0"/>
              </a:spcAft>
              <a:buClr>
                <a:schemeClr val="dk1"/>
              </a:buClr>
              <a:buSzPts val="1013"/>
              <a:buChar char="•"/>
              <a:defRPr sz="1013"/>
            </a:lvl9pPr>
          </a:lstStyle>
          <a:p>
            <a:endParaRPr/>
          </a:p>
        </p:txBody>
      </p:sp>
      <p:sp>
        <p:nvSpPr>
          <p:cNvPr id="34" name="Google Shape;34;p51"/>
          <p:cNvSpPr txBox="1">
            <a:spLocks noGrp="1"/>
          </p:cNvSpPr>
          <p:nvPr>
            <p:ph type="dt" idx="10"/>
          </p:nvPr>
        </p:nvSpPr>
        <p:spPr>
          <a:xfrm>
            <a:off x="609600" y="6356748"/>
            <a:ext cx="2844800" cy="36433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1"/>
          <p:cNvSpPr txBox="1">
            <a:spLocks noGrp="1"/>
          </p:cNvSpPr>
          <p:nvPr>
            <p:ph type="ftr" idx="11"/>
          </p:nvPr>
        </p:nvSpPr>
        <p:spPr>
          <a:xfrm>
            <a:off x="4165600" y="6356748"/>
            <a:ext cx="3860800" cy="36433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1"/>
          <p:cNvSpPr txBox="1">
            <a:spLocks noGrp="1"/>
          </p:cNvSpPr>
          <p:nvPr>
            <p:ph type="sldNum" idx="12"/>
          </p:nvPr>
        </p:nvSpPr>
        <p:spPr>
          <a:xfrm>
            <a:off x="8737600" y="6356748"/>
            <a:ext cx="2844800" cy="364331"/>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675">
                <a:solidFill>
                  <a:srgbClr val="898989"/>
                </a:solidFill>
                <a:latin typeface="Calibri"/>
                <a:ea typeface="Calibri"/>
                <a:cs typeface="Calibri"/>
                <a:sym typeface="Calibri"/>
              </a:defRPr>
            </a:lvl1pPr>
            <a:lvl2pPr marL="0" marR="0" lvl="1" indent="0" algn="r">
              <a:spcBef>
                <a:spcPts val="0"/>
              </a:spcBef>
              <a:buNone/>
              <a:defRPr sz="675">
                <a:solidFill>
                  <a:srgbClr val="898989"/>
                </a:solidFill>
                <a:latin typeface="Calibri"/>
                <a:ea typeface="Calibri"/>
                <a:cs typeface="Calibri"/>
                <a:sym typeface="Calibri"/>
              </a:defRPr>
            </a:lvl2pPr>
            <a:lvl3pPr marL="0" marR="0" lvl="2" indent="0" algn="r">
              <a:spcBef>
                <a:spcPts val="0"/>
              </a:spcBef>
              <a:buNone/>
              <a:defRPr sz="675">
                <a:solidFill>
                  <a:srgbClr val="898989"/>
                </a:solidFill>
                <a:latin typeface="Calibri"/>
                <a:ea typeface="Calibri"/>
                <a:cs typeface="Calibri"/>
                <a:sym typeface="Calibri"/>
              </a:defRPr>
            </a:lvl3pPr>
            <a:lvl4pPr marL="0" marR="0" lvl="3" indent="0" algn="r">
              <a:spcBef>
                <a:spcPts val="0"/>
              </a:spcBef>
              <a:buNone/>
              <a:defRPr sz="675">
                <a:solidFill>
                  <a:srgbClr val="898989"/>
                </a:solidFill>
                <a:latin typeface="Calibri"/>
                <a:ea typeface="Calibri"/>
                <a:cs typeface="Calibri"/>
                <a:sym typeface="Calibri"/>
              </a:defRPr>
            </a:lvl4pPr>
            <a:lvl5pPr marL="0" marR="0" lvl="4" indent="0" algn="r">
              <a:spcBef>
                <a:spcPts val="0"/>
              </a:spcBef>
              <a:buNone/>
              <a:defRPr sz="675">
                <a:solidFill>
                  <a:srgbClr val="898989"/>
                </a:solidFill>
                <a:latin typeface="Calibri"/>
                <a:ea typeface="Calibri"/>
                <a:cs typeface="Calibri"/>
                <a:sym typeface="Calibri"/>
              </a:defRPr>
            </a:lvl5pPr>
            <a:lvl6pPr marL="0" marR="0" lvl="5" indent="0" algn="r">
              <a:spcBef>
                <a:spcPts val="0"/>
              </a:spcBef>
              <a:buNone/>
              <a:defRPr sz="675">
                <a:solidFill>
                  <a:srgbClr val="898989"/>
                </a:solidFill>
                <a:latin typeface="Calibri"/>
                <a:ea typeface="Calibri"/>
                <a:cs typeface="Calibri"/>
                <a:sym typeface="Calibri"/>
              </a:defRPr>
            </a:lvl6pPr>
            <a:lvl7pPr marL="0" marR="0" lvl="6" indent="0" algn="r">
              <a:spcBef>
                <a:spcPts val="0"/>
              </a:spcBef>
              <a:buNone/>
              <a:defRPr sz="675">
                <a:solidFill>
                  <a:srgbClr val="898989"/>
                </a:solidFill>
                <a:latin typeface="Calibri"/>
                <a:ea typeface="Calibri"/>
                <a:cs typeface="Calibri"/>
                <a:sym typeface="Calibri"/>
              </a:defRPr>
            </a:lvl7pPr>
            <a:lvl8pPr marL="0" marR="0" lvl="7" indent="0" algn="r">
              <a:spcBef>
                <a:spcPts val="0"/>
              </a:spcBef>
              <a:buNone/>
              <a:defRPr sz="675">
                <a:solidFill>
                  <a:srgbClr val="898989"/>
                </a:solidFill>
                <a:latin typeface="Calibri"/>
                <a:ea typeface="Calibri"/>
                <a:cs typeface="Calibri"/>
                <a:sym typeface="Calibri"/>
              </a:defRPr>
            </a:lvl8pPr>
            <a:lvl9pPr marL="0" marR="0" lvl="8" indent="0" algn="r">
              <a:spcBef>
                <a:spcPts val="0"/>
              </a:spcBef>
              <a:buNone/>
              <a:defRPr sz="675">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7"/>
        <p:cNvGrpSpPr/>
        <p:nvPr/>
      </p:nvGrpSpPr>
      <p:grpSpPr>
        <a:xfrm>
          <a:off x="0" y="0"/>
          <a:ext cx="0" cy="0"/>
          <a:chOff x="0" y="0"/>
          <a:chExt cx="0" cy="0"/>
        </a:xfrm>
      </p:grpSpPr>
      <p:sp>
        <p:nvSpPr>
          <p:cNvPr id="38" name="Google Shape;38;p55"/>
          <p:cNvSpPr txBox="1">
            <a:spLocks noGrp="1"/>
          </p:cNvSpPr>
          <p:nvPr>
            <p:ph type="ctrTitle"/>
          </p:nvPr>
        </p:nvSpPr>
        <p:spPr>
          <a:xfrm>
            <a:off x="914400" y="2130427"/>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 name="Google Shape;39;p55"/>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360"/>
              </a:spcBef>
              <a:spcAft>
                <a:spcPts val="0"/>
              </a:spcAft>
              <a:buClr>
                <a:srgbClr val="888888"/>
              </a:buClr>
              <a:buSzPts val="1800"/>
              <a:buNone/>
              <a:defRPr>
                <a:solidFill>
                  <a:srgbClr val="888888"/>
                </a:solidFill>
              </a:defRPr>
            </a:lvl1pPr>
            <a:lvl2pPr lvl="1" algn="ctr">
              <a:spcBef>
                <a:spcPts val="315"/>
              </a:spcBef>
              <a:spcAft>
                <a:spcPts val="0"/>
              </a:spcAft>
              <a:buClr>
                <a:srgbClr val="888888"/>
              </a:buClr>
              <a:buSzPts val="1575"/>
              <a:buNone/>
              <a:defRPr>
                <a:solidFill>
                  <a:srgbClr val="888888"/>
                </a:solidFill>
              </a:defRPr>
            </a:lvl2pPr>
            <a:lvl3pPr lvl="2" algn="ctr">
              <a:spcBef>
                <a:spcPts val="360"/>
              </a:spcBef>
              <a:spcAft>
                <a:spcPts val="0"/>
              </a:spcAft>
              <a:buClr>
                <a:srgbClr val="888888"/>
              </a:buClr>
              <a:buSzPts val="1800"/>
              <a:buNone/>
              <a:defRPr>
                <a:solidFill>
                  <a:srgbClr val="888888"/>
                </a:solidFill>
              </a:defRPr>
            </a:lvl3pPr>
            <a:lvl4pPr lvl="3" algn="ctr">
              <a:spcBef>
                <a:spcPts val="225"/>
              </a:spcBef>
              <a:spcAft>
                <a:spcPts val="0"/>
              </a:spcAft>
              <a:buClr>
                <a:srgbClr val="888888"/>
              </a:buClr>
              <a:buSzPts val="1125"/>
              <a:buNone/>
              <a:defRPr>
                <a:solidFill>
                  <a:srgbClr val="888888"/>
                </a:solidFill>
              </a:defRPr>
            </a:lvl4pPr>
            <a:lvl5pPr lvl="4" algn="ctr">
              <a:spcBef>
                <a:spcPts val="225"/>
              </a:spcBef>
              <a:spcAft>
                <a:spcPts val="0"/>
              </a:spcAft>
              <a:buClr>
                <a:srgbClr val="888888"/>
              </a:buClr>
              <a:buSzPts val="1125"/>
              <a:buNone/>
              <a:defRPr>
                <a:solidFill>
                  <a:srgbClr val="888888"/>
                </a:solidFill>
              </a:defRPr>
            </a:lvl5pPr>
            <a:lvl6pPr lvl="5" algn="ctr">
              <a:spcBef>
                <a:spcPts val="225"/>
              </a:spcBef>
              <a:spcAft>
                <a:spcPts val="0"/>
              </a:spcAft>
              <a:buClr>
                <a:srgbClr val="888888"/>
              </a:buClr>
              <a:buSzPts val="1125"/>
              <a:buNone/>
              <a:defRPr>
                <a:solidFill>
                  <a:srgbClr val="888888"/>
                </a:solidFill>
              </a:defRPr>
            </a:lvl6pPr>
            <a:lvl7pPr lvl="6" algn="ctr">
              <a:spcBef>
                <a:spcPts val="225"/>
              </a:spcBef>
              <a:spcAft>
                <a:spcPts val="0"/>
              </a:spcAft>
              <a:buClr>
                <a:srgbClr val="888888"/>
              </a:buClr>
              <a:buSzPts val="1125"/>
              <a:buNone/>
              <a:defRPr>
                <a:solidFill>
                  <a:srgbClr val="888888"/>
                </a:solidFill>
              </a:defRPr>
            </a:lvl7pPr>
            <a:lvl8pPr lvl="7" algn="ctr">
              <a:spcBef>
                <a:spcPts val="225"/>
              </a:spcBef>
              <a:spcAft>
                <a:spcPts val="0"/>
              </a:spcAft>
              <a:buClr>
                <a:srgbClr val="888888"/>
              </a:buClr>
              <a:buSzPts val="1125"/>
              <a:buNone/>
              <a:defRPr>
                <a:solidFill>
                  <a:srgbClr val="888888"/>
                </a:solidFill>
              </a:defRPr>
            </a:lvl8pPr>
            <a:lvl9pPr lvl="8" algn="ctr">
              <a:spcBef>
                <a:spcPts val="225"/>
              </a:spcBef>
              <a:spcAft>
                <a:spcPts val="0"/>
              </a:spcAft>
              <a:buClr>
                <a:srgbClr val="888888"/>
              </a:buClr>
              <a:buSzPts val="1125"/>
              <a:buNone/>
              <a:defRPr>
                <a:solidFill>
                  <a:srgbClr val="888888"/>
                </a:solidFill>
              </a:defRPr>
            </a:lvl9pPr>
          </a:lstStyle>
          <a:p>
            <a:endParaRPr/>
          </a:p>
        </p:txBody>
      </p:sp>
      <p:sp>
        <p:nvSpPr>
          <p:cNvPr id="40" name="Google Shape;40;p55"/>
          <p:cNvSpPr txBox="1">
            <a:spLocks noGrp="1"/>
          </p:cNvSpPr>
          <p:nvPr>
            <p:ph type="dt" idx="10"/>
          </p:nvPr>
        </p:nvSpPr>
        <p:spPr>
          <a:xfrm>
            <a:off x="609600" y="6356748"/>
            <a:ext cx="2844800" cy="36433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5"/>
          <p:cNvSpPr txBox="1">
            <a:spLocks noGrp="1"/>
          </p:cNvSpPr>
          <p:nvPr>
            <p:ph type="ftr" idx="11"/>
          </p:nvPr>
        </p:nvSpPr>
        <p:spPr>
          <a:xfrm>
            <a:off x="4165600" y="6356748"/>
            <a:ext cx="3860800" cy="36433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5"/>
          <p:cNvSpPr txBox="1">
            <a:spLocks noGrp="1"/>
          </p:cNvSpPr>
          <p:nvPr>
            <p:ph type="sldNum" idx="12"/>
          </p:nvPr>
        </p:nvSpPr>
        <p:spPr>
          <a:xfrm>
            <a:off x="8737600" y="6356748"/>
            <a:ext cx="2844800" cy="364331"/>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675">
                <a:solidFill>
                  <a:srgbClr val="898989"/>
                </a:solidFill>
                <a:latin typeface="Calibri"/>
                <a:ea typeface="Calibri"/>
                <a:cs typeface="Calibri"/>
                <a:sym typeface="Calibri"/>
              </a:defRPr>
            </a:lvl1pPr>
            <a:lvl2pPr marL="0" marR="0" lvl="1" indent="0" algn="r">
              <a:spcBef>
                <a:spcPts val="0"/>
              </a:spcBef>
              <a:buNone/>
              <a:defRPr sz="675">
                <a:solidFill>
                  <a:srgbClr val="898989"/>
                </a:solidFill>
                <a:latin typeface="Calibri"/>
                <a:ea typeface="Calibri"/>
                <a:cs typeface="Calibri"/>
                <a:sym typeface="Calibri"/>
              </a:defRPr>
            </a:lvl2pPr>
            <a:lvl3pPr marL="0" marR="0" lvl="2" indent="0" algn="r">
              <a:spcBef>
                <a:spcPts val="0"/>
              </a:spcBef>
              <a:buNone/>
              <a:defRPr sz="675">
                <a:solidFill>
                  <a:srgbClr val="898989"/>
                </a:solidFill>
                <a:latin typeface="Calibri"/>
                <a:ea typeface="Calibri"/>
                <a:cs typeface="Calibri"/>
                <a:sym typeface="Calibri"/>
              </a:defRPr>
            </a:lvl3pPr>
            <a:lvl4pPr marL="0" marR="0" lvl="3" indent="0" algn="r">
              <a:spcBef>
                <a:spcPts val="0"/>
              </a:spcBef>
              <a:buNone/>
              <a:defRPr sz="675">
                <a:solidFill>
                  <a:srgbClr val="898989"/>
                </a:solidFill>
                <a:latin typeface="Calibri"/>
                <a:ea typeface="Calibri"/>
                <a:cs typeface="Calibri"/>
                <a:sym typeface="Calibri"/>
              </a:defRPr>
            </a:lvl4pPr>
            <a:lvl5pPr marL="0" marR="0" lvl="4" indent="0" algn="r">
              <a:spcBef>
                <a:spcPts val="0"/>
              </a:spcBef>
              <a:buNone/>
              <a:defRPr sz="675">
                <a:solidFill>
                  <a:srgbClr val="898989"/>
                </a:solidFill>
                <a:latin typeface="Calibri"/>
                <a:ea typeface="Calibri"/>
                <a:cs typeface="Calibri"/>
                <a:sym typeface="Calibri"/>
              </a:defRPr>
            </a:lvl5pPr>
            <a:lvl6pPr marL="0" marR="0" lvl="5" indent="0" algn="r">
              <a:spcBef>
                <a:spcPts val="0"/>
              </a:spcBef>
              <a:buNone/>
              <a:defRPr sz="675">
                <a:solidFill>
                  <a:srgbClr val="898989"/>
                </a:solidFill>
                <a:latin typeface="Calibri"/>
                <a:ea typeface="Calibri"/>
                <a:cs typeface="Calibri"/>
                <a:sym typeface="Calibri"/>
              </a:defRPr>
            </a:lvl6pPr>
            <a:lvl7pPr marL="0" marR="0" lvl="6" indent="0" algn="r">
              <a:spcBef>
                <a:spcPts val="0"/>
              </a:spcBef>
              <a:buNone/>
              <a:defRPr sz="675">
                <a:solidFill>
                  <a:srgbClr val="898989"/>
                </a:solidFill>
                <a:latin typeface="Calibri"/>
                <a:ea typeface="Calibri"/>
                <a:cs typeface="Calibri"/>
                <a:sym typeface="Calibri"/>
              </a:defRPr>
            </a:lvl7pPr>
            <a:lvl8pPr marL="0" marR="0" lvl="7" indent="0" algn="r">
              <a:spcBef>
                <a:spcPts val="0"/>
              </a:spcBef>
              <a:buNone/>
              <a:defRPr sz="675">
                <a:solidFill>
                  <a:srgbClr val="898989"/>
                </a:solidFill>
                <a:latin typeface="Calibri"/>
                <a:ea typeface="Calibri"/>
                <a:cs typeface="Calibri"/>
                <a:sym typeface="Calibri"/>
              </a:defRPr>
            </a:lvl8pPr>
            <a:lvl9pPr marL="0" marR="0" lvl="8" indent="0" algn="r">
              <a:spcBef>
                <a:spcPts val="0"/>
              </a:spcBef>
              <a:buNone/>
              <a:defRPr sz="675">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56"/>
          <p:cNvSpPr txBox="1">
            <a:spLocks noGrp="1"/>
          </p:cNvSpPr>
          <p:nvPr>
            <p:ph type="title"/>
          </p:nvPr>
        </p:nvSpPr>
        <p:spPr>
          <a:xfrm>
            <a:off x="963085" y="4406900"/>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225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5" name="Google Shape;45;p56"/>
          <p:cNvSpPr txBox="1">
            <a:spLocks noGrp="1"/>
          </p:cNvSpPr>
          <p:nvPr>
            <p:ph type="body" idx="1"/>
          </p:nvPr>
        </p:nvSpPr>
        <p:spPr>
          <a:xfrm>
            <a:off x="963085" y="2906715"/>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225"/>
              </a:spcBef>
              <a:spcAft>
                <a:spcPts val="0"/>
              </a:spcAft>
              <a:buClr>
                <a:srgbClr val="888888"/>
              </a:buClr>
              <a:buSzPts val="1125"/>
              <a:buNone/>
              <a:defRPr sz="1125">
                <a:solidFill>
                  <a:srgbClr val="888888"/>
                </a:solidFill>
              </a:defRPr>
            </a:lvl1pPr>
            <a:lvl2pPr marL="914400" lvl="1" indent="-228600" algn="l">
              <a:spcBef>
                <a:spcPts val="203"/>
              </a:spcBef>
              <a:spcAft>
                <a:spcPts val="0"/>
              </a:spcAft>
              <a:buClr>
                <a:srgbClr val="888888"/>
              </a:buClr>
              <a:buSzPts val="1013"/>
              <a:buNone/>
              <a:defRPr sz="1013">
                <a:solidFill>
                  <a:srgbClr val="888888"/>
                </a:solidFill>
              </a:defRPr>
            </a:lvl2pPr>
            <a:lvl3pPr marL="1371600" lvl="2" indent="-228600" algn="l">
              <a:spcBef>
                <a:spcPts val="180"/>
              </a:spcBef>
              <a:spcAft>
                <a:spcPts val="0"/>
              </a:spcAft>
              <a:buClr>
                <a:srgbClr val="888888"/>
              </a:buClr>
              <a:buSzPts val="900"/>
              <a:buNone/>
              <a:defRPr sz="900">
                <a:solidFill>
                  <a:srgbClr val="888888"/>
                </a:solidFill>
              </a:defRPr>
            </a:lvl3pPr>
            <a:lvl4pPr marL="1828800" lvl="3" indent="-228600" algn="l">
              <a:spcBef>
                <a:spcPts val="158"/>
              </a:spcBef>
              <a:spcAft>
                <a:spcPts val="0"/>
              </a:spcAft>
              <a:buClr>
                <a:srgbClr val="888888"/>
              </a:buClr>
              <a:buSzPts val="788"/>
              <a:buNone/>
              <a:defRPr sz="788">
                <a:solidFill>
                  <a:srgbClr val="888888"/>
                </a:solidFill>
              </a:defRPr>
            </a:lvl4pPr>
            <a:lvl5pPr marL="2286000" lvl="4" indent="-228600" algn="l">
              <a:spcBef>
                <a:spcPts val="158"/>
              </a:spcBef>
              <a:spcAft>
                <a:spcPts val="0"/>
              </a:spcAft>
              <a:buClr>
                <a:srgbClr val="888888"/>
              </a:buClr>
              <a:buSzPts val="788"/>
              <a:buNone/>
              <a:defRPr sz="788">
                <a:solidFill>
                  <a:srgbClr val="888888"/>
                </a:solidFill>
              </a:defRPr>
            </a:lvl5pPr>
            <a:lvl6pPr marL="2743200" lvl="5" indent="-228600" algn="l">
              <a:spcBef>
                <a:spcPts val="158"/>
              </a:spcBef>
              <a:spcAft>
                <a:spcPts val="0"/>
              </a:spcAft>
              <a:buClr>
                <a:srgbClr val="888888"/>
              </a:buClr>
              <a:buSzPts val="788"/>
              <a:buNone/>
              <a:defRPr sz="788">
                <a:solidFill>
                  <a:srgbClr val="888888"/>
                </a:solidFill>
              </a:defRPr>
            </a:lvl6pPr>
            <a:lvl7pPr marL="3200400" lvl="6" indent="-228600" algn="l">
              <a:spcBef>
                <a:spcPts val="158"/>
              </a:spcBef>
              <a:spcAft>
                <a:spcPts val="0"/>
              </a:spcAft>
              <a:buClr>
                <a:srgbClr val="888888"/>
              </a:buClr>
              <a:buSzPts val="788"/>
              <a:buNone/>
              <a:defRPr sz="788">
                <a:solidFill>
                  <a:srgbClr val="888888"/>
                </a:solidFill>
              </a:defRPr>
            </a:lvl7pPr>
            <a:lvl8pPr marL="3657600" lvl="7" indent="-228600" algn="l">
              <a:spcBef>
                <a:spcPts val="158"/>
              </a:spcBef>
              <a:spcAft>
                <a:spcPts val="0"/>
              </a:spcAft>
              <a:buClr>
                <a:srgbClr val="888888"/>
              </a:buClr>
              <a:buSzPts val="788"/>
              <a:buNone/>
              <a:defRPr sz="788">
                <a:solidFill>
                  <a:srgbClr val="888888"/>
                </a:solidFill>
              </a:defRPr>
            </a:lvl8pPr>
            <a:lvl9pPr marL="4114800" lvl="8" indent="-228600" algn="l">
              <a:spcBef>
                <a:spcPts val="158"/>
              </a:spcBef>
              <a:spcAft>
                <a:spcPts val="0"/>
              </a:spcAft>
              <a:buClr>
                <a:srgbClr val="888888"/>
              </a:buClr>
              <a:buSzPts val="788"/>
              <a:buNone/>
              <a:defRPr sz="788">
                <a:solidFill>
                  <a:srgbClr val="888888"/>
                </a:solidFill>
              </a:defRPr>
            </a:lvl9pPr>
          </a:lstStyle>
          <a:p>
            <a:endParaRPr/>
          </a:p>
        </p:txBody>
      </p:sp>
      <p:sp>
        <p:nvSpPr>
          <p:cNvPr id="46" name="Google Shape;46;p56"/>
          <p:cNvSpPr txBox="1">
            <a:spLocks noGrp="1"/>
          </p:cNvSpPr>
          <p:nvPr>
            <p:ph type="dt" idx="10"/>
          </p:nvPr>
        </p:nvSpPr>
        <p:spPr>
          <a:xfrm>
            <a:off x="609600" y="6356748"/>
            <a:ext cx="2844800" cy="36433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6"/>
          <p:cNvSpPr txBox="1">
            <a:spLocks noGrp="1"/>
          </p:cNvSpPr>
          <p:nvPr>
            <p:ph type="ftr" idx="11"/>
          </p:nvPr>
        </p:nvSpPr>
        <p:spPr>
          <a:xfrm>
            <a:off x="4165600" y="6356748"/>
            <a:ext cx="3860800" cy="36433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6"/>
          <p:cNvSpPr txBox="1">
            <a:spLocks noGrp="1"/>
          </p:cNvSpPr>
          <p:nvPr>
            <p:ph type="sldNum" idx="12"/>
          </p:nvPr>
        </p:nvSpPr>
        <p:spPr>
          <a:xfrm>
            <a:off x="8737600" y="6356748"/>
            <a:ext cx="2844800" cy="364331"/>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675">
                <a:solidFill>
                  <a:srgbClr val="898989"/>
                </a:solidFill>
                <a:latin typeface="Calibri"/>
                <a:ea typeface="Calibri"/>
                <a:cs typeface="Calibri"/>
                <a:sym typeface="Calibri"/>
              </a:defRPr>
            </a:lvl1pPr>
            <a:lvl2pPr marL="0" marR="0" lvl="1" indent="0" algn="r">
              <a:spcBef>
                <a:spcPts val="0"/>
              </a:spcBef>
              <a:buNone/>
              <a:defRPr sz="675">
                <a:solidFill>
                  <a:srgbClr val="898989"/>
                </a:solidFill>
                <a:latin typeface="Calibri"/>
                <a:ea typeface="Calibri"/>
                <a:cs typeface="Calibri"/>
                <a:sym typeface="Calibri"/>
              </a:defRPr>
            </a:lvl2pPr>
            <a:lvl3pPr marL="0" marR="0" lvl="2" indent="0" algn="r">
              <a:spcBef>
                <a:spcPts val="0"/>
              </a:spcBef>
              <a:buNone/>
              <a:defRPr sz="675">
                <a:solidFill>
                  <a:srgbClr val="898989"/>
                </a:solidFill>
                <a:latin typeface="Calibri"/>
                <a:ea typeface="Calibri"/>
                <a:cs typeface="Calibri"/>
                <a:sym typeface="Calibri"/>
              </a:defRPr>
            </a:lvl3pPr>
            <a:lvl4pPr marL="0" marR="0" lvl="3" indent="0" algn="r">
              <a:spcBef>
                <a:spcPts val="0"/>
              </a:spcBef>
              <a:buNone/>
              <a:defRPr sz="675">
                <a:solidFill>
                  <a:srgbClr val="898989"/>
                </a:solidFill>
                <a:latin typeface="Calibri"/>
                <a:ea typeface="Calibri"/>
                <a:cs typeface="Calibri"/>
                <a:sym typeface="Calibri"/>
              </a:defRPr>
            </a:lvl4pPr>
            <a:lvl5pPr marL="0" marR="0" lvl="4" indent="0" algn="r">
              <a:spcBef>
                <a:spcPts val="0"/>
              </a:spcBef>
              <a:buNone/>
              <a:defRPr sz="675">
                <a:solidFill>
                  <a:srgbClr val="898989"/>
                </a:solidFill>
                <a:latin typeface="Calibri"/>
                <a:ea typeface="Calibri"/>
                <a:cs typeface="Calibri"/>
                <a:sym typeface="Calibri"/>
              </a:defRPr>
            </a:lvl5pPr>
            <a:lvl6pPr marL="0" marR="0" lvl="5" indent="0" algn="r">
              <a:spcBef>
                <a:spcPts val="0"/>
              </a:spcBef>
              <a:buNone/>
              <a:defRPr sz="675">
                <a:solidFill>
                  <a:srgbClr val="898989"/>
                </a:solidFill>
                <a:latin typeface="Calibri"/>
                <a:ea typeface="Calibri"/>
                <a:cs typeface="Calibri"/>
                <a:sym typeface="Calibri"/>
              </a:defRPr>
            </a:lvl6pPr>
            <a:lvl7pPr marL="0" marR="0" lvl="6" indent="0" algn="r">
              <a:spcBef>
                <a:spcPts val="0"/>
              </a:spcBef>
              <a:buNone/>
              <a:defRPr sz="675">
                <a:solidFill>
                  <a:srgbClr val="898989"/>
                </a:solidFill>
                <a:latin typeface="Calibri"/>
                <a:ea typeface="Calibri"/>
                <a:cs typeface="Calibri"/>
                <a:sym typeface="Calibri"/>
              </a:defRPr>
            </a:lvl7pPr>
            <a:lvl8pPr marL="0" marR="0" lvl="7" indent="0" algn="r">
              <a:spcBef>
                <a:spcPts val="0"/>
              </a:spcBef>
              <a:buNone/>
              <a:defRPr sz="675">
                <a:solidFill>
                  <a:srgbClr val="898989"/>
                </a:solidFill>
                <a:latin typeface="Calibri"/>
                <a:ea typeface="Calibri"/>
                <a:cs typeface="Calibri"/>
                <a:sym typeface="Calibri"/>
              </a:defRPr>
            </a:lvl8pPr>
            <a:lvl9pPr marL="0" marR="0" lvl="8" indent="0" algn="r">
              <a:spcBef>
                <a:spcPts val="0"/>
              </a:spcBef>
              <a:buNone/>
              <a:defRPr sz="675">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5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1" name="Google Shape;51;p57"/>
          <p:cNvSpPr txBox="1">
            <a:spLocks noGrp="1"/>
          </p:cNvSpPr>
          <p:nvPr>
            <p:ph type="body" idx="1"/>
          </p:nvPr>
        </p:nvSpPr>
        <p:spPr>
          <a:xfrm>
            <a:off x="609602"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spcBef>
                <a:spcPts val="270"/>
              </a:spcBef>
              <a:spcAft>
                <a:spcPts val="0"/>
              </a:spcAft>
              <a:buClr>
                <a:schemeClr val="dk1"/>
              </a:buClr>
              <a:buSzPts val="1350"/>
              <a:buNone/>
              <a:defRPr sz="1350" b="1"/>
            </a:lvl1pPr>
            <a:lvl2pPr marL="914400" lvl="1" indent="-228600" algn="l">
              <a:spcBef>
                <a:spcPts val="225"/>
              </a:spcBef>
              <a:spcAft>
                <a:spcPts val="0"/>
              </a:spcAft>
              <a:buClr>
                <a:schemeClr val="dk1"/>
              </a:buClr>
              <a:buSzPts val="1125"/>
              <a:buNone/>
              <a:defRPr sz="1125" b="1"/>
            </a:lvl2pPr>
            <a:lvl3pPr marL="1371600" lvl="2" indent="-228600" algn="l">
              <a:spcBef>
                <a:spcPts val="203"/>
              </a:spcBef>
              <a:spcAft>
                <a:spcPts val="0"/>
              </a:spcAft>
              <a:buClr>
                <a:schemeClr val="dk1"/>
              </a:buClr>
              <a:buSzPts val="1013"/>
              <a:buNone/>
              <a:defRPr sz="1013" b="1"/>
            </a:lvl3pPr>
            <a:lvl4pPr marL="1828800" lvl="3" indent="-228600" algn="l">
              <a:spcBef>
                <a:spcPts val="180"/>
              </a:spcBef>
              <a:spcAft>
                <a:spcPts val="0"/>
              </a:spcAft>
              <a:buClr>
                <a:schemeClr val="dk1"/>
              </a:buClr>
              <a:buSzPts val="900"/>
              <a:buNone/>
              <a:defRPr sz="900" b="1"/>
            </a:lvl4pPr>
            <a:lvl5pPr marL="2286000" lvl="4" indent="-228600" algn="l">
              <a:spcBef>
                <a:spcPts val="180"/>
              </a:spcBef>
              <a:spcAft>
                <a:spcPts val="0"/>
              </a:spcAft>
              <a:buClr>
                <a:schemeClr val="dk1"/>
              </a:buClr>
              <a:buSzPts val="900"/>
              <a:buNone/>
              <a:defRPr sz="900" b="1"/>
            </a:lvl5pPr>
            <a:lvl6pPr marL="2743200" lvl="5" indent="-228600" algn="l">
              <a:spcBef>
                <a:spcPts val="180"/>
              </a:spcBef>
              <a:spcAft>
                <a:spcPts val="0"/>
              </a:spcAft>
              <a:buClr>
                <a:schemeClr val="dk1"/>
              </a:buClr>
              <a:buSzPts val="900"/>
              <a:buNone/>
              <a:defRPr sz="900" b="1"/>
            </a:lvl6pPr>
            <a:lvl7pPr marL="3200400" lvl="6" indent="-228600" algn="l">
              <a:spcBef>
                <a:spcPts val="180"/>
              </a:spcBef>
              <a:spcAft>
                <a:spcPts val="0"/>
              </a:spcAft>
              <a:buClr>
                <a:schemeClr val="dk1"/>
              </a:buClr>
              <a:buSzPts val="900"/>
              <a:buNone/>
              <a:defRPr sz="900" b="1"/>
            </a:lvl7pPr>
            <a:lvl8pPr marL="3657600" lvl="7" indent="-228600" algn="l">
              <a:spcBef>
                <a:spcPts val="180"/>
              </a:spcBef>
              <a:spcAft>
                <a:spcPts val="0"/>
              </a:spcAft>
              <a:buClr>
                <a:schemeClr val="dk1"/>
              </a:buClr>
              <a:buSzPts val="900"/>
              <a:buNone/>
              <a:defRPr sz="900" b="1"/>
            </a:lvl8pPr>
            <a:lvl9pPr marL="4114800" lvl="8" indent="-228600" algn="l">
              <a:spcBef>
                <a:spcPts val="180"/>
              </a:spcBef>
              <a:spcAft>
                <a:spcPts val="0"/>
              </a:spcAft>
              <a:buClr>
                <a:schemeClr val="dk1"/>
              </a:buClr>
              <a:buSzPts val="900"/>
              <a:buNone/>
              <a:defRPr sz="900" b="1"/>
            </a:lvl9pPr>
          </a:lstStyle>
          <a:p>
            <a:endParaRPr/>
          </a:p>
        </p:txBody>
      </p:sp>
      <p:sp>
        <p:nvSpPr>
          <p:cNvPr id="52" name="Google Shape;52;p57"/>
          <p:cNvSpPr txBox="1">
            <a:spLocks noGrp="1"/>
          </p:cNvSpPr>
          <p:nvPr>
            <p:ph type="body" idx="2"/>
          </p:nvPr>
        </p:nvSpPr>
        <p:spPr>
          <a:xfrm>
            <a:off x="609602" y="2174875"/>
            <a:ext cx="5386917" cy="3951288"/>
          </a:xfrm>
          <a:prstGeom prst="rect">
            <a:avLst/>
          </a:prstGeom>
          <a:noFill/>
          <a:ln>
            <a:noFill/>
          </a:ln>
        </p:spPr>
        <p:txBody>
          <a:bodyPr spcFirstLastPara="1" wrap="square" lIns="91425" tIns="45700" rIns="91425" bIns="45700" anchor="t" anchorCtr="0">
            <a:noAutofit/>
          </a:bodyPr>
          <a:lstStyle>
            <a:lvl1pPr marL="457200" lvl="0" indent="-314325" algn="l">
              <a:spcBef>
                <a:spcPts val="270"/>
              </a:spcBef>
              <a:spcAft>
                <a:spcPts val="0"/>
              </a:spcAft>
              <a:buClr>
                <a:schemeClr val="dk1"/>
              </a:buClr>
              <a:buSzPts val="1350"/>
              <a:buChar char="•"/>
              <a:defRPr sz="1350"/>
            </a:lvl1pPr>
            <a:lvl2pPr marL="914400" lvl="1" indent="-300037" algn="l">
              <a:spcBef>
                <a:spcPts val="225"/>
              </a:spcBef>
              <a:spcAft>
                <a:spcPts val="0"/>
              </a:spcAft>
              <a:buClr>
                <a:schemeClr val="dk1"/>
              </a:buClr>
              <a:buSzPts val="1125"/>
              <a:buChar char="–"/>
              <a:defRPr sz="1125"/>
            </a:lvl2pPr>
            <a:lvl3pPr marL="1371600" lvl="2" indent="-292925" algn="l">
              <a:spcBef>
                <a:spcPts val="203"/>
              </a:spcBef>
              <a:spcAft>
                <a:spcPts val="0"/>
              </a:spcAft>
              <a:buClr>
                <a:schemeClr val="dk1"/>
              </a:buClr>
              <a:buSzPts val="1013"/>
              <a:buChar char="•"/>
              <a:defRPr sz="1013"/>
            </a:lvl3pPr>
            <a:lvl4pPr marL="1828800" lvl="3" indent="-285750" algn="l">
              <a:spcBef>
                <a:spcPts val="180"/>
              </a:spcBef>
              <a:spcAft>
                <a:spcPts val="0"/>
              </a:spcAft>
              <a:buClr>
                <a:schemeClr val="dk1"/>
              </a:buClr>
              <a:buSzPts val="900"/>
              <a:buChar char="–"/>
              <a:defRPr sz="900"/>
            </a:lvl4pPr>
            <a:lvl5pPr marL="2286000" lvl="4" indent="-285750" algn="l">
              <a:spcBef>
                <a:spcPts val="180"/>
              </a:spcBef>
              <a:spcAft>
                <a:spcPts val="0"/>
              </a:spcAft>
              <a:buClr>
                <a:schemeClr val="dk1"/>
              </a:buClr>
              <a:buSzPts val="900"/>
              <a:buChar char="»"/>
              <a:defRPr sz="900"/>
            </a:lvl5pPr>
            <a:lvl6pPr marL="2743200" lvl="5" indent="-285750" algn="l">
              <a:spcBef>
                <a:spcPts val="180"/>
              </a:spcBef>
              <a:spcAft>
                <a:spcPts val="0"/>
              </a:spcAft>
              <a:buClr>
                <a:schemeClr val="dk1"/>
              </a:buClr>
              <a:buSzPts val="900"/>
              <a:buChar char="•"/>
              <a:defRPr sz="900"/>
            </a:lvl6pPr>
            <a:lvl7pPr marL="3200400" lvl="6" indent="-285750" algn="l">
              <a:spcBef>
                <a:spcPts val="180"/>
              </a:spcBef>
              <a:spcAft>
                <a:spcPts val="0"/>
              </a:spcAft>
              <a:buClr>
                <a:schemeClr val="dk1"/>
              </a:buClr>
              <a:buSzPts val="900"/>
              <a:buChar char="•"/>
              <a:defRPr sz="900"/>
            </a:lvl7pPr>
            <a:lvl8pPr marL="3657600" lvl="7" indent="-285750" algn="l">
              <a:spcBef>
                <a:spcPts val="180"/>
              </a:spcBef>
              <a:spcAft>
                <a:spcPts val="0"/>
              </a:spcAft>
              <a:buClr>
                <a:schemeClr val="dk1"/>
              </a:buClr>
              <a:buSzPts val="900"/>
              <a:buChar char="•"/>
              <a:defRPr sz="900"/>
            </a:lvl8pPr>
            <a:lvl9pPr marL="4114800" lvl="8" indent="-285750" algn="l">
              <a:spcBef>
                <a:spcPts val="180"/>
              </a:spcBef>
              <a:spcAft>
                <a:spcPts val="0"/>
              </a:spcAft>
              <a:buClr>
                <a:schemeClr val="dk1"/>
              </a:buClr>
              <a:buSzPts val="900"/>
              <a:buChar char="•"/>
              <a:defRPr sz="900"/>
            </a:lvl9pPr>
          </a:lstStyle>
          <a:p>
            <a:endParaRPr/>
          </a:p>
        </p:txBody>
      </p:sp>
      <p:sp>
        <p:nvSpPr>
          <p:cNvPr id="53" name="Google Shape;53;p57"/>
          <p:cNvSpPr txBox="1">
            <a:spLocks noGrp="1"/>
          </p:cNvSpPr>
          <p:nvPr>
            <p:ph type="body" idx="3"/>
          </p:nvPr>
        </p:nvSpPr>
        <p:spPr>
          <a:xfrm>
            <a:off x="6193369"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spcBef>
                <a:spcPts val="270"/>
              </a:spcBef>
              <a:spcAft>
                <a:spcPts val="0"/>
              </a:spcAft>
              <a:buClr>
                <a:schemeClr val="dk1"/>
              </a:buClr>
              <a:buSzPts val="1350"/>
              <a:buNone/>
              <a:defRPr sz="1350" b="1"/>
            </a:lvl1pPr>
            <a:lvl2pPr marL="914400" lvl="1" indent="-228600" algn="l">
              <a:spcBef>
                <a:spcPts val="225"/>
              </a:spcBef>
              <a:spcAft>
                <a:spcPts val="0"/>
              </a:spcAft>
              <a:buClr>
                <a:schemeClr val="dk1"/>
              </a:buClr>
              <a:buSzPts val="1125"/>
              <a:buNone/>
              <a:defRPr sz="1125" b="1"/>
            </a:lvl2pPr>
            <a:lvl3pPr marL="1371600" lvl="2" indent="-228600" algn="l">
              <a:spcBef>
                <a:spcPts val="203"/>
              </a:spcBef>
              <a:spcAft>
                <a:spcPts val="0"/>
              </a:spcAft>
              <a:buClr>
                <a:schemeClr val="dk1"/>
              </a:buClr>
              <a:buSzPts val="1013"/>
              <a:buNone/>
              <a:defRPr sz="1013" b="1"/>
            </a:lvl3pPr>
            <a:lvl4pPr marL="1828800" lvl="3" indent="-228600" algn="l">
              <a:spcBef>
                <a:spcPts val="180"/>
              </a:spcBef>
              <a:spcAft>
                <a:spcPts val="0"/>
              </a:spcAft>
              <a:buClr>
                <a:schemeClr val="dk1"/>
              </a:buClr>
              <a:buSzPts val="900"/>
              <a:buNone/>
              <a:defRPr sz="900" b="1"/>
            </a:lvl4pPr>
            <a:lvl5pPr marL="2286000" lvl="4" indent="-228600" algn="l">
              <a:spcBef>
                <a:spcPts val="180"/>
              </a:spcBef>
              <a:spcAft>
                <a:spcPts val="0"/>
              </a:spcAft>
              <a:buClr>
                <a:schemeClr val="dk1"/>
              </a:buClr>
              <a:buSzPts val="900"/>
              <a:buNone/>
              <a:defRPr sz="900" b="1"/>
            </a:lvl5pPr>
            <a:lvl6pPr marL="2743200" lvl="5" indent="-228600" algn="l">
              <a:spcBef>
                <a:spcPts val="180"/>
              </a:spcBef>
              <a:spcAft>
                <a:spcPts val="0"/>
              </a:spcAft>
              <a:buClr>
                <a:schemeClr val="dk1"/>
              </a:buClr>
              <a:buSzPts val="900"/>
              <a:buNone/>
              <a:defRPr sz="900" b="1"/>
            </a:lvl6pPr>
            <a:lvl7pPr marL="3200400" lvl="6" indent="-228600" algn="l">
              <a:spcBef>
                <a:spcPts val="180"/>
              </a:spcBef>
              <a:spcAft>
                <a:spcPts val="0"/>
              </a:spcAft>
              <a:buClr>
                <a:schemeClr val="dk1"/>
              </a:buClr>
              <a:buSzPts val="900"/>
              <a:buNone/>
              <a:defRPr sz="900" b="1"/>
            </a:lvl7pPr>
            <a:lvl8pPr marL="3657600" lvl="7" indent="-228600" algn="l">
              <a:spcBef>
                <a:spcPts val="180"/>
              </a:spcBef>
              <a:spcAft>
                <a:spcPts val="0"/>
              </a:spcAft>
              <a:buClr>
                <a:schemeClr val="dk1"/>
              </a:buClr>
              <a:buSzPts val="900"/>
              <a:buNone/>
              <a:defRPr sz="900" b="1"/>
            </a:lvl8pPr>
            <a:lvl9pPr marL="4114800" lvl="8" indent="-228600" algn="l">
              <a:spcBef>
                <a:spcPts val="180"/>
              </a:spcBef>
              <a:spcAft>
                <a:spcPts val="0"/>
              </a:spcAft>
              <a:buClr>
                <a:schemeClr val="dk1"/>
              </a:buClr>
              <a:buSzPts val="900"/>
              <a:buNone/>
              <a:defRPr sz="900" b="1"/>
            </a:lvl9pPr>
          </a:lstStyle>
          <a:p>
            <a:endParaRPr/>
          </a:p>
        </p:txBody>
      </p:sp>
      <p:sp>
        <p:nvSpPr>
          <p:cNvPr id="54" name="Google Shape;54;p57"/>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Autofit/>
          </a:bodyPr>
          <a:lstStyle>
            <a:lvl1pPr marL="457200" lvl="0" indent="-314325" algn="l">
              <a:spcBef>
                <a:spcPts val="270"/>
              </a:spcBef>
              <a:spcAft>
                <a:spcPts val="0"/>
              </a:spcAft>
              <a:buClr>
                <a:schemeClr val="dk1"/>
              </a:buClr>
              <a:buSzPts val="1350"/>
              <a:buChar char="•"/>
              <a:defRPr sz="1350"/>
            </a:lvl1pPr>
            <a:lvl2pPr marL="914400" lvl="1" indent="-300037" algn="l">
              <a:spcBef>
                <a:spcPts val="225"/>
              </a:spcBef>
              <a:spcAft>
                <a:spcPts val="0"/>
              </a:spcAft>
              <a:buClr>
                <a:schemeClr val="dk1"/>
              </a:buClr>
              <a:buSzPts val="1125"/>
              <a:buChar char="–"/>
              <a:defRPr sz="1125"/>
            </a:lvl2pPr>
            <a:lvl3pPr marL="1371600" lvl="2" indent="-292925" algn="l">
              <a:spcBef>
                <a:spcPts val="203"/>
              </a:spcBef>
              <a:spcAft>
                <a:spcPts val="0"/>
              </a:spcAft>
              <a:buClr>
                <a:schemeClr val="dk1"/>
              </a:buClr>
              <a:buSzPts val="1013"/>
              <a:buChar char="•"/>
              <a:defRPr sz="1013"/>
            </a:lvl3pPr>
            <a:lvl4pPr marL="1828800" lvl="3" indent="-285750" algn="l">
              <a:spcBef>
                <a:spcPts val="180"/>
              </a:spcBef>
              <a:spcAft>
                <a:spcPts val="0"/>
              </a:spcAft>
              <a:buClr>
                <a:schemeClr val="dk1"/>
              </a:buClr>
              <a:buSzPts val="900"/>
              <a:buChar char="–"/>
              <a:defRPr sz="900"/>
            </a:lvl4pPr>
            <a:lvl5pPr marL="2286000" lvl="4" indent="-285750" algn="l">
              <a:spcBef>
                <a:spcPts val="180"/>
              </a:spcBef>
              <a:spcAft>
                <a:spcPts val="0"/>
              </a:spcAft>
              <a:buClr>
                <a:schemeClr val="dk1"/>
              </a:buClr>
              <a:buSzPts val="900"/>
              <a:buChar char="»"/>
              <a:defRPr sz="900"/>
            </a:lvl5pPr>
            <a:lvl6pPr marL="2743200" lvl="5" indent="-285750" algn="l">
              <a:spcBef>
                <a:spcPts val="180"/>
              </a:spcBef>
              <a:spcAft>
                <a:spcPts val="0"/>
              </a:spcAft>
              <a:buClr>
                <a:schemeClr val="dk1"/>
              </a:buClr>
              <a:buSzPts val="900"/>
              <a:buChar char="•"/>
              <a:defRPr sz="900"/>
            </a:lvl6pPr>
            <a:lvl7pPr marL="3200400" lvl="6" indent="-285750" algn="l">
              <a:spcBef>
                <a:spcPts val="180"/>
              </a:spcBef>
              <a:spcAft>
                <a:spcPts val="0"/>
              </a:spcAft>
              <a:buClr>
                <a:schemeClr val="dk1"/>
              </a:buClr>
              <a:buSzPts val="900"/>
              <a:buChar char="•"/>
              <a:defRPr sz="900"/>
            </a:lvl7pPr>
            <a:lvl8pPr marL="3657600" lvl="7" indent="-285750" algn="l">
              <a:spcBef>
                <a:spcPts val="180"/>
              </a:spcBef>
              <a:spcAft>
                <a:spcPts val="0"/>
              </a:spcAft>
              <a:buClr>
                <a:schemeClr val="dk1"/>
              </a:buClr>
              <a:buSzPts val="900"/>
              <a:buChar char="•"/>
              <a:defRPr sz="900"/>
            </a:lvl8pPr>
            <a:lvl9pPr marL="4114800" lvl="8" indent="-285750" algn="l">
              <a:spcBef>
                <a:spcPts val="180"/>
              </a:spcBef>
              <a:spcAft>
                <a:spcPts val="0"/>
              </a:spcAft>
              <a:buClr>
                <a:schemeClr val="dk1"/>
              </a:buClr>
              <a:buSzPts val="900"/>
              <a:buChar char="•"/>
              <a:defRPr sz="900"/>
            </a:lvl9pPr>
          </a:lstStyle>
          <a:p>
            <a:endParaRPr/>
          </a:p>
        </p:txBody>
      </p:sp>
      <p:sp>
        <p:nvSpPr>
          <p:cNvPr id="55" name="Google Shape;55;p57"/>
          <p:cNvSpPr txBox="1">
            <a:spLocks noGrp="1"/>
          </p:cNvSpPr>
          <p:nvPr>
            <p:ph type="dt" idx="10"/>
          </p:nvPr>
        </p:nvSpPr>
        <p:spPr>
          <a:xfrm>
            <a:off x="609600" y="6356748"/>
            <a:ext cx="2844800" cy="36433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7"/>
          <p:cNvSpPr txBox="1">
            <a:spLocks noGrp="1"/>
          </p:cNvSpPr>
          <p:nvPr>
            <p:ph type="ftr" idx="11"/>
          </p:nvPr>
        </p:nvSpPr>
        <p:spPr>
          <a:xfrm>
            <a:off x="4165600" y="6356748"/>
            <a:ext cx="3860800" cy="36433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7"/>
          <p:cNvSpPr txBox="1">
            <a:spLocks noGrp="1"/>
          </p:cNvSpPr>
          <p:nvPr>
            <p:ph type="sldNum" idx="12"/>
          </p:nvPr>
        </p:nvSpPr>
        <p:spPr>
          <a:xfrm>
            <a:off x="8737600" y="6356748"/>
            <a:ext cx="2844800" cy="364331"/>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675">
                <a:solidFill>
                  <a:srgbClr val="898989"/>
                </a:solidFill>
                <a:latin typeface="Calibri"/>
                <a:ea typeface="Calibri"/>
                <a:cs typeface="Calibri"/>
                <a:sym typeface="Calibri"/>
              </a:defRPr>
            </a:lvl1pPr>
            <a:lvl2pPr marL="0" marR="0" lvl="1" indent="0" algn="r">
              <a:spcBef>
                <a:spcPts val="0"/>
              </a:spcBef>
              <a:buNone/>
              <a:defRPr sz="675">
                <a:solidFill>
                  <a:srgbClr val="898989"/>
                </a:solidFill>
                <a:latin typeface="Calibri"/>
                <a:ea typeface="Calibri"/>
                <a:cs typeface="Calibri"/>
                <a:sym typeface="Calibri"/>
              </a:defRPr>
            </a:lvl2pPr>
            <a:lvl3pPr marL="0" marR="0" lvl="2" indent="0" algn="r">
              <a:spcBef>
                <a:spcPts val="0"/>
              </a:spcBef>
              <a:buNone/>
              <a:defRPr sz="675">
                <a:solidFill>
                  <a:srgbClr val="898989"/>
                </a:solidFill>
                <a:latin typeface="Calibri"/>
                <a:ea typeface="Calibri"/>
                <a:cs typeface="Calibri"/>
                <a:sym typeface="Calibri"/>
              </a:defRPr>
            </a:lvl3pPr>
            <a:lvl4pPr marL="0" marR="0" lvl="3" indent="0" algn="r">
              <a:spcBef>
                <a:spcPts val="0"/>
              </a:spcBef>
              <a:buNone/>
              <a:defRPr sz="675">
                <a:solidFill>
                  <a:srgbClr val="898989"/>
                </a:solidFill>
                <a:latin typeface="Calibri"/>
                <a:ea typeface="Calibri"/>
                <a:cs typeface="Calibri"/>
                <a:sym typeface="Calibri"/>
              </a:defRPr>
            </a:lvl4pPr>
            <a:lvl5pPr marL="0" marR="0" lvl="4" indent="0" algn="r">
              <a:spcBef>
                <a:spcPts val="0"/>
              </a:spcBef>
              <a:buNone/>
              <a:defRPr sz="675">
                <a:solidFill>
                  <a:srgbClr val="898989"/>
                </a:solidFill>
                <a:latin typeface="Calibri"/>
                <a:ea typeface="Calibri"/>
                <a:cs typeface="Calibri"/>
                <a:sym typeface="Calibri"/>
              </a:defRPr>
            </a:lvl5pPr>
            <a:lvl6pPr marL="0" marR="0" lvl="5" indent="0" algn="r">
              <a:spcBef>
                <a:spcPts val="0"/>
              </a:spcBef>
              <a:buNone/>
              <a:defRPr sz="675">
                <a:solidFill>
                  <a:srgbClr val="898989"/>
                </a:solidFill>
                <a:latin typeface="Calibri"/>
                <a:ea typeface="Calibri"/>
                <a:cs typeface="Calibri"/>
                <a:sym typeface="Calibri"/>
              </a:defRPr>
            </a:lvl6pPr>
            <a:lvl7pPr marL="0" marR="0" lvl="6" indent="0" algn="r">
              <a:spcBef>
                <a:spcPts val="0"/>
              </a:spcBef>
              <a:buNone/>
              <a:defRPr sz="675">
                <a:solidFill>
                  <a:srgbClr val="898989"/>
                </a:solidFill>
                <a:latin typeface="Calibri"/>
                <a:ea typeface="Calibri"/>
                <a:cs typeface="Calibri"/>
                <a:sym typeface="Calibri"/>
              </a:defRPr>
            </a:lvl7pPr>
            <a:lvl8pPr marL="0" marR="0" lvl="7" indent="0" algn="r">
              <a:spcBef>
                <a:spcPts val="0"/>
              </a:spcBef>
              <a:buNone/>
              <a:defRPr sz="675">
                <a:solidFill>
                  <a:srgbClr val="898989"/>
                </a:solidFill>
                <a:latin typeface="Calibri"/>
                <a:ea typeface="Calibri"/>
                <a:cs typeface="Calibri"/>
                <a:sym typeface="Calibri"/>
              </a:defRPr>
            </a:lvl8pPr>
            <a:lvl9pPr marL="0" marR="0" lvl="8" indent="0" algn="r">
              <a:spcBef>
                <a:spcPts val="0"/>
              </a:spcBef>
              <a:buNone/>
              <a:defRPr sz="675">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58"/>
          <p:cNvSpPr txBox="1">
            <a:spLocks noGrp="1"/>
          </p:cNvSpPr>
          <p:nvPr>
            <p:ph type="title"/>
          </p:nvPr>
        </p:nvSpPr>
        <p:spPr>
          <a:xfrm>
            <a:off x="609602" y="273050"/>
            <a:ext cx="4011085"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125"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58"/>
          <p:cNvSpPr txBox="1">
            <a:spLocks noGrp="1"/>
          </p:cNvSpPr>
          <p:nvPr>
            <p:ph type="body" idx="1"/>
          </p:nvPr>
        </p:nvSpPr>
        <p:spPr>
          <a:xfrm>
            <a:off x="4766733" y="273052"/>
            <a:ext cx="6815668" cy="585311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sz="1800"/>
            </a:lvl1pPr>
            <a:lvl2pPr marL="914400" lvl="1" indent="-328612" algn="l">
              <a:spcBef>
                <a:spcPts val="315"/>
              </a:spcBef>
              <a:spcAft>
                <a:spcPts val="0"/>
              </a:spcAft>
              <a:buClr>
                <a:schemeClr val="dk1"/>
              </a:buClr>
              <a:buSzPts val="1575"/>
              <a:buChar char="–"/>
              <a:defRPr sz="1575"/>
            </a:lvl2pPr>
            <a:lvl3pPr marL="1371600" lvl="2" indent="-314325" algn="l">
              <a:spcBef>
                <a:spcPts val="270"/>
              </a:spcBef>
              <a:spcAft>
                <a:spcPts val="0"/>
              </a:spcAft>
              <a:buClr>
                <a:schemeClr val="dk1"/>
              </a:buClr>
              <a:buSzPts val="1350"/>
              <a:buChar char="•"/>
              <a:defRPr sz="1350"/>
            </a:lvl3pPr>
            <a:lvl4pPr marL="1828800" lvl="3" indent="-300037" algn="l">
              <a:spcBef>
                <a:spcPts val="225"/>
              </a:spcBef>
              <a:spcAft>
                <a:spcPts val="0"/>
              </a:spcAft>
              <a:buClr>
                <a:schemeClr val="dk1"/>
              </a:buClr>
              <a:buSzPts val="1125"/>
              <a:buChar char="–"/>
              <a:defRPr sz="1125"/>
            </a:lvl4pPr>
            <a:lvl5pPr marL="2286000" lvl="4" indent="-300037" algn="l">
              <a:spcBef>
                <a:spcPts val="225"/>
              </a:spcBef>
              <a:spcAft>
                <a:spcPts val="0"/>
              </a:spcAft>
              <a:buClr>
                <a:schemeClr val="dk1"/>
              </a:buClr>
              <a:buSzPts val="1125"/>
              <a:buChar char="»"/>
              <a:defRPr sz="1125"/>
            </a:lvl5pPr>
            <a:lvl6pPr marL="2743200" lvl="5" indent="-300037" algn="l">
              <a:spcBef>
                <a:spcPts val="225"/>
              </a:spcBef>
              <a:spcAft>
                <a:spcPts val="0"/>
              </a:spcAft>
              <a:buClr>
                <a:schemeClr val="dk1"/>
              </a:buClr>
              <a:buSzPts val="1125"/>
              <a:buChar char="•"/>
              <a:defRPr sz="1125"/>
            </a:lvl6pPr>
            <a:lvl7pPr marL="3200400" lvl="6" indent="-300037" algn="l">
              <a:spcBef>
                <a:spcPts val="225"/>
              </a:spcBef>
              <a:spcAft>
                <a:spcPts val="0"/>
              </a:spcAft>
              <a:buClr>
                <a:schemeClr val="dk1"/>
              </a:buClr>
              <a:buSzPts val="1125"/>
              <a:buChar char="•"/>
              <a:defRPr sz="1125"/>
            </a:lvl7pPr>
            <a:lvl8pPr marL="3657600" lvl="7" indent="-300037" algn="l">
              <a:spcBef>
                <a:spcPts val="225"/>
              </a:spcBef>
              <a:spcAft>
                <a:spcPts val="0"/>
              </a:spcAft>
              <a:buClr>
                <a:schemeClr val="dk1"/>
              </a:buClr>
              <a:buSzPts val="1125"/>
              <a:buChar char="•"/>
              <a:defRPr sz="1125"/>
            </a:lvl8pPr>
            <a:lvl9pPr marL="4114800" lvl="8" indent="-300037" algn="l">
              <a:spcBef>
                <a:spcPts val="225"/>
              </a:spcBef>
              <a:spcAft>
                <a:spcPts val="0"/>
              </a:spcAft>
              <a:buClr>
                <a:schemeClr val="dk1"/>
              </a:buClr>
              <a:buSzPts val="1125"/>
              <a:buChar char="•"/>
              <a:defRPr sz="1125"/>
            </a:lvl9pPr>
          </a:lstStyle>
          <a:p>
            <a:endParaRPr/>
          </a:p>
        </p:txBody>
      </p:sp>
      <p:sp>
        <p:nvSpPr>
          <p:cNvPr id="61" name="Google Shape;61;p58"/>
          <p:cNvSpPr txBox="1">
            <a:spLocks noGrp="1"/>
          </p:cNvSpPr>
          <p:nvPr>
            <p:ph type="body" idx="2"/>
          </p:nvPr>
        </p:nvSpPr>
        <p:spPr>
          <a:xfrm>
            <a:off x="609602" y="1435102"/>
            <a:ext cx="4011085" cy="4691063"/>
          </a:xfrm>
          <a:prstGeom prst="rect">
            <a:avLst/>
          </a:prstGeom>
          <a:noFill/>
          <a:ln>
            <a:noFill/>
          </a:ln>
        </p:spPr>
        <p:txBody>
          <a:bodyPr spcFirstLastPara="1" wrap="square" lIns="91425" tIns="45700" rIns="91425" bIns="45700" anchor="t" anchorCtr="0">
            <a:noAutofit/>
          </a:bodyPr>
          <a:lstStyle>
            <a:lvl1pPr marL="457200" lvl="0" indent="-228600" algn="l">
              <a:spcBef>
                <a:spcPts val="158"/>
              </a:spcBef>
              <a:spcAft>
                <a:spcPts val="0"/>
              </a:spcAft>
              <a:buClr>
                <a:schemeClr val="dk1"/>
              </a:buClr>
              <a:buSzPts val="788"/>
              <a:buNone/>
              <a:defRPr sz="788"/>
            </a:lvl1pPr>
            <a:lvl2pPr marL="914400" lvl="1" indent="-228600" algn="l">
              <a:spcBef>
                <a:spcPts val="135"/>
              </a:spcBef>
              <a:spcAft>
                <a:spcPts val="0"/>
              </a:spcAft>
              <a:buClr>
                <a:schemeClr val="dk1"/>
              </a:buClr>
              <a:buSzPts val="675"/>
              <a:buNone/>
              <a:defRPr sz="675"/>
            </a:lvl2pPr>
            <a:lvl3pPr marL="1371600" lvl="2" indent="-228600" algn="l">
              <a:spcBef>
                <a:spcPts val="113"/>
              </a:spcBef>
              <a:spcAft>
                <a:spcPts val="0"/>
              </a:spcAft>
              <a:buClr>
                <a:schemeClr val="dk1"/>
              </a:buClr>
              <a:buSzPts val="563"/>
              <a:buNone/>
              <a:defRPr sz="563"/>
            </a:lvl3pPr>
            <a:lvl4pPr marL="1828800" lvl="3" indent="-228600" algn="l">
              <a:spcBef>
                <a:spcPts val="101"/>
              </a:spcBef>
              <a:spcAft>
                <a:spcPts val="0"/>
              </a:spcAft>
              <a:buClr>
                <a:schemeClr val="dk1"/>
              </a:buClr>
              <a:buSzPts val="506"/>
              <a:buNone/>
              <a:defRPr sz="506"/>
            </a:lvl4pPr>
            <a:lvl5pPr marL="2286000" lvl="4" indent="-228600" algn="l">
              <a:spcBef>
                <a:spcPts val="101"/>
              </a:spcBef>
              <a:spcAft>
                <a:spcPts val="0"/>
              </a:spcAft>
              <a:buClr>
                <a:schemeClr val="dk1"/>
              </a:buClr>
              <a:buSzPts val="506"/>
              <a:buNone/>
              <a:defRPr sz="506"/>
            </a:lvl5pPr>
            <a:lvl6pPr marL="2743200" lvl="5" indent="-228600" algn="l">
              <a:spcBef>
                <a:spcPts val="101"/>
              </a:spcBef>
              <a:spcAft>
                <a:spcPts val="0"/>
              </a:spcAft>
              <a:buClr>
                <a:schemeClr val="dk1"/>
              </a:buClr>
              <a:buSzPts val="506"/>
              <a:buNone/>
              <a:defRPr sz="506"/>
            </a:lvl6pPr>
            <a:lvl7pPr marL="3200400" lvl="6" indent="-228600" algn="l">
              <a:spcBef>
                <a:spcPts val="101"/>
              </a:spcBef>
              <a:spcAft>
                <a:spcPts val="0"/>
              </a:spcAft>
              <a:buClr>
                <a:schemeClr val="dk1"/>
              </a:buClr>
              <a:buSzPts val="506"/>
              <a:buNone/>
              <a:defRPr sz="506"/>
            </a:lvl7pPr>
            <a:lvl8pPr marL="3657600" lvl="7" indent="-228600" algn="l">
              <a:spcBef>
                <a:spcPts val="101"/>
              </a:spcBef>
              <a:spcAft>
                <a:spcPts val="0"/>
              </a:spcAft>
              <a:buClr>
                <a:schemeClr val="dk1"/>
              </a:buClr>
              <a:buSzPts val="506"/>
              <a:buNone/>
              <a:defRPr sz="506"/>
            </a:lvl8pPr>
            <a:lvl9pPr marL="4114800" lvl="8" indent="-228600" algn="l">
              <a:spcBef>
                <a:spcPts val="101"/>
              </a:spcBef>
              <a:spcAft>
                <a:spcPts val="0"/>
              </a:spcAft>
              <a:buClr>
                <a:schemeClr val="dk1"/>
              </a:buClr>
              <a:buSzPts val="506"/>
              <a:buNone/>
              <a:defRPr sz="506"/>
            </a:lvl9pPr>
          </a:lstStyle>
          <a:p>
            <a:endParaRPr/>
          </a:p>
        </p:txBody>
      </p:sp>
      <p:sp>
        <p:nvSpPr>
          <p:cNvPr id="62" name="Google Shape;62;p58"/>
          <p:cNvSpPr txBox="1">
            <a:spLocks noGrp="1"/>
          </p:cNvSpPr>
          <p:nvPr>
            <p:ph type="dt" idx="10"/>
          </p:nvPr>
        </p:nvSpPr>
        <p:spPr>
          <a:xfrm>
            <a:off x="609600" y="6356748"/>
            <a:ext cx="2844800" cy="36433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8"/>
          <p:cNvSpPr txBox="1">
            <a:spLocks noGrp="1"/>
          </p:cNvSpPr>
          <p:nvPr>
            <p:ph type="ftr" idx="11"/>
          </p:nvPr>
        </p:nvSpPr>
        <p:spPr>
          <a:xfrm>
            <a:off x="4165600" y="6356748"/>
            <a:ext cx="3860800" cy="36433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8"/>
          <p:cNvSpPr txBox="1">
            <a:spLocks noGrp="1"/>
          </p:cNvSpPr>
          <p:nvPr>
            <p:ph type="sldNum" idx="12"/>
          </p:nvPr>
        </p:nvSpPr>
        <p:spPr>
          <a:xfrm>
            <a:off x="8737600" y="6356748"/>
            <a:ext cx="2844800" cy="364331"/>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675">
                <a:solidFill>
                  <a:srgbClr val="898989"/>
                </a:solidFill>
                <a:latin typeface="Calibri"/>
                <a:ea typeface="Calibri"/>
                <a:cs typeface="Calibri"/>
                <a:sym typeface="Calibri"/>
              </a:defRPr>
            </a:lvl1pPr>
            <a:lvl2pPr marL="0" marR="0" lvl="1" indent="0" algn="r">
              <a:spcBef>
                <a:spcPts val="0"/>
              </a:spcBef>
              <a:buNone/>
              <a:defRPr sz="675">
                <a:solidFill>
                  <a:srgbClr val="898989"/>
                </a:solidFill>
                <a:latin typeface="Calibri"/>
                <a:ea typeface="Calibri"/>
                <a:cs typeface="Calibri"/>
                <a:sym typeface="Calibri"/>
              </a:defRPr>
            </a:lvl2pPr>
            <a:lvl3pPr marL="0" marR="0" lvl="2" indent="0" algn="r">
              <a:spcBef>
                <a:spcPts val="0"/>
              </a:spcBef>
              <a:buNone/>
              <a:defRPr sz="675">
                <a:solidFill>
                  <a:srgbClr val="898989"/>
                </a:solidFill>
                <a:latin typeface="Calibri"/>
                <a:ea typeface="Calibri"/>
                <a:cs typeface="Calibri"/>
                <a:sym typeface="Calibri"/>
              </a:defRPr>
            </a:lvl3pPr>
            <a:lvl4pPr marL="0" marR="0" lvl="3" indent="0" algn="r">
              <a:spcBef>
                <a:spcPts val="0"/>
              </a:spcBef>
              <a:buNone/>
              <a:defRPr sz="675">
                <a:solidFill>
                  <a:srgbClr val="898989"/>
                </a:solidFill>
                <a:latin typeface="Calibri"/>
                <a:ea typeface="Calibri"/>
                <a:cs typeface="Calibri"/>
                <a:sym typeface="Calibri"/>
              </a:defRPr>
            </a:lvl4pPr>
            <a:lvl5pPr marL="0" marR="0" lvl="4" indent="0" algn="r">
              <a:spcBef>
                <a:spcPts val="0"/>
              </a:spcBef>
              <a:buNone/>
              <a:defRPr sz="675">
                <a:solidFill>
                  <a:srgbClr val="898989"/>
                </a:solidFill>
                <a:latin typeface="Calibri"/>
                <a:ea typeface="Calibri"/>
                <a:cs typeface="Calibri"/>
                <a:sym typeface="Calibri"/>
              </a:defRPr>
            </a:lvl5pPr>
            <a:lvl6pPr marL="0" marR="0" lvl="5" indent="0" algn="r">
              <a:spcBef>
                <a:spcPts val="0"/>
              </a:spcBef>
              <a:buNone/>
              <a:defRPr sz="675">
                <a:solidFill>
                  <a:srgbClr val="898989"/>
                </a:solidFill>
                <a:latin typeface="Calibri"/>
                <a:ea typeface="Calibri"/>
                <a:cs typeface="Calibri"/>
                <a:sym typeface="Calibri"/>
              </a:defRPr>
            </a:lvl6pPr>
            <a:lvl7pPr marL="0" marR="0" lvl="6" indent="0" algn="r">
              <a:spcBef>
                <a:spcPts val="0"/>
              </a:spcBef>
              <a:buNone/>
              <a:defRPr sz="675">
                <a:solidFill>
                  <a:srgbClr val="898989"/>
                </a:solidFill>
                <a:latin typeface="Calibri"/>
                <a:ea typeface="Calibri"/>
                <a:cs typeface="Calibri"/>
                <a:sym typeface="Calibri"/>
              </a:defRPr>
            </a:lvl7pPr>
            <a:lvl8pPr marL="0" marR="0" lvl="7" indent="0" algn="r">
              <a:spcBef>
                <a:spcPts val="0"/>
              </a:spcBef>
              <a:buNone/>
              <a:defRPr sz="675">
                <a:solidFill>
                  <a:srgbClr val="898989"/>
                </a:solidFill>
                <a:latin typeface="Calibri"/>
                <a:ea typeface="Calibri"/>
                <a:cs typeface="Calibri"/>
                <a:sym typeface="Calibri"/>
              </a:defRPr>
            </a:lvl8pPr>
            <a:lvl9pPr marL="0" marR="0" lvl="8" indent="0" algn="r">
              <a:spcBef>
                <a:spcPts val="0"/>
              </a:spcBef>
              <a:buNone/>
              <a:defRPr sz="675">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59"/>
          <p:cNvSpPr txBox="1">
            <a:spLocks noGrp="1"/>
          </p:cNvSpPr>
          <p:nvPr>
            <p:ph type="title"/>
          </p:nvPr>
        </p:nvSpPr>
        <p:spPr>
          <a:xfrm>
            <a:off x="2389718" y="4800602"/>
            <a:ext cx="73152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1125"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59"/>
          <p:cNvSpPr>
            <a:spLocks noGrp="1"/>
          </p:cNvSpPr>
          <p:nvPr>
            <p:ph type="pic" idx="2"/>
          </p:nvPr>
        </p:nvSpPr>
        <p:spPr>
          <a:xfrm>
            <a:off x="2389718" y="612775"/>
            <a:ext cx="7315200" cy="4114800"/>
          </a:xfrm>
          <a:prstGeom prst="rect">
            <a:avLst/>
          </a:prstGeom>
          <a:noFill/>
          <a:ln>
            <a:noFill/>
          </a:ln>
        </p:spPr>
      </p:sp>
      <p:sp>
        <p:nvSpPr>
          <p:cNvPr id="68" name="Google Shape;68;p59"/>
          <p:cNvSpPr txBox="1">
            <a:spLocks noGrp="1"/>
          </p:cNvSpPr>
          <p:nvPr>
            <p:ph type="body" idx="1"/>
          </p:nvPr>
        </p:nvSpPr>
        <p:spPr>
          <a:xfrm>
            <a:off x="2389718" y="5367340"/>
            <a:ext cx="73152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158"/>
              </a:spcBef>
              <a:spcAft>
                <a:spcPts val="0"/>
              </a:spcAft>
              <a:buClr>
                <a:schemeClr val="dk1"/>
              </a:buClr>
              <a:buSzPts val="788"/>
              <a:buNone/>
              <a:defRPr sz="788"/>
            </a:lvl1pPr>
            <a:lvl2pPr marL="914400" lvl="1" indent="-228600" algn="l">
              <a:spcBef>
                <a:spcPts val="135"/>
              </a:spcBef>
              <a:spcAft>
                <a:spcPts val="0"/>
              </a:spcAft>
              <a:buClr>
                <a:schemeClr val="dk1"/>
              </a:buClr>
              <a:buSzPts val="675"/>
              <a:buNone/>
              <a:defRPr sz="675"/>
            </a:lvl2pPr>
            <a:lvl3pPr marL="1371600" lvl="2" indent="-228600" algn="l">
              <a:spcBef>
                <a:spcPts val="113"/>
              </a:spcBef>
              <a:spcAft>
                <a:spcPts val="0"/>
              </a:spcAft>
              <a:buClr>
                <a:schemeClr val="dk1"/>
              </a:buClr>
              <a:buSzPts val="563"/>
              <a:buNone/>
              <a:defRPr sz="563"/>
            </a:lvl3pPr>
            <a:lvl4pPr marL="1828800" lvl="3" indent="-228600" algn="l">
              <a:spcBef>
                <a:spcPts val="101"/>
              </a:spcBef>
              <a:spcAft>
                <a:spcPts val="0"/>
              </a:spcAft>
              <a:buClr>
                <a:schemeClr val="dk1"/>
              </a:buClr>
              <a:buSzPts val="506"/>
              <a:buNone/>
              <a:defRPr sz="506"/>
            </a:lvl4pPr>
            <a:lvl5pPr marL="2286000" lvl="4" indent="-228600" algn="l">
              <a:spcBef>
                <a:spcPts val="101"/>
              </a:spcBef>
              <a:spcAft>
                <a:spcPts val="0"/>
              </a:spcAft>
              <a:buClr>
                <a:schemeClr val="dk1"/>
              </a:buClr>
              <a:buSzPts val="506"/>
              <a:buNone/>
              <a:defRPr sz="506"/>
            </a:lvl5pPr>
            <a:lvl6pPr marL="2743200" lvl="5" indent="-228600" algn="l">
              <a:spcBef>
                <a:spcPts val="101"/>
              </a:spcBef>
              <a:spcAft>
                <a:spcPts val="0"/>
              </a:spcAft>
              <a:buClr>
                <a:schemeClr val="dk1"/>
              </a:buClr>
              <a:buSzPts val="506"/>
              <a:buNone/>
              <a:defRPr sz="506"/>
            </a:lvl6pPr>
            <a:lvl7pPr marL="3200400" lvl="6" indent="-228600" algn="l">
              <a:spcBef>
                <a:spcPts val="101"/>
              </a:spcBef>
              <a:spcAft>
                <a:spcPts val="0"/>
              </a:spcAft>
              <a:buClr>
                <a:schemeClr val="dk1"/>
              </a:buClr>
              <a:buSzPts val="506"/>
              <a:buNone/>
              <a:defRPr sz="506"/>
            </a:lvl7pPr>
            <a:lvl8pPr marL="3657600" lvl="7" indent="-228600" algn="l">
              <a:spcBef>
                <a:spcPts val="101"/>
              </a:spcBef>
              <a:spcAft>
                <a:spcPts val="0"/>
              </a:spcAft>
              <a:buClr>
                <a:schemeClr val="dk1"/>
              </a:buClr>
              <a:buSzPts val="506"/>
              <a:buNone/>
              <a:defRPr sz="506"/>
            </a:lvl8pPr>
            <a:lvl9pPr marL="4114800" lvl="8" indent="-228600" algn="l">
              <a:spcBef>
                <a:spcPts val="101"/>
              </a:spcBef>
              <a:spcAft>
                <a:spcPts val="0"/>
              </a:spcAft>
              <a:buClr>
                <a:schemeClr val="dk1"/>
              </a:buClr>
              <a:buSzPts val="506"/>
              <a:buNone/>
              <a:defRPr sz="506"/>
            </a:lvl9pPr>
          </a:lstStyle>
          <a:p>
            <a:endParaRPr/>
          </a:p>
        </p:txBody>
      </p:sp>
      <p:sp>
        <p:nvSpPr>
          <p:cNvPr id="69" name="Google Shape;69;p59"/>
          <p:cNvSpPr txBox="1">
            <a:spLocks noGrp="1"/>
          </p:cNvSpPr>
          <p:nvPr>
            <p:ph type="dt" idx="10"/>
          </p:nvPr>
        </p:nvSpPr>
        <p:spPr>
          <a:xfrm>
            <a:off x="609600" y="6356748"/>
            <a:ext cx="2844800" cy="36433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9"/>
          <p:cNvSpPr txBox="1">
            <a:spLocks noGrp="1"/>
          </p:cNvSpPr>
          <p:nvPr>
            <p:ph type="ftr" idx="11"/>
          </p:nvPr>
        </p:nvSpPr>
        <p:spPr>
          <a:xfrm>
            <a:off x="4165600" y="6356748"/>
            <a:ext cx="3860800" cy="364331"/>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9"/>
          <p:cNvSpPr txBox="1">
            <a:spLocks noGrp="1"/>
          </p:cNvSpPr>
          <p:nvPr>
            <p:ph type="sldNum" idx="12"/>
          </p:nvPr>
        </p:nvSpPr>
        <p:spPr>
          <a:xfrm>
            <a:off x="8737600" y="6356748"/>
            <a:ext cx="2844800" cy="364331"/>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675">
                <a:solidFill>
                  <a:srgbClr val="898989"/>
                </a:solidFill>
                <a:latin typeface="Calibri"/>
                <a:ea typeface="Calibri"/>
                <a:cs typeface="Calibri"/>
                <a:sym typeface="Calibri"/>
              </a:defRPr>
            </a:lvl1pPr>
            <a:lvl2pPr marL="0" marR="0" lvl="1" indent="0" algn="r">
              <a:spcBef>
                <a:spcPts val="0"/>
              </a:spcBef>
              <a:buNone/>
              <a:defRPr sz="675">
                <a:solidFill>
                  <a:srgbClr val="898989"/>
                </a:solidFill>
                <a:latin typeface="Calibri"/>
                <a:ea typeface="Calibri"/>
                <a:cs typeface="Calibri"/>
                <a:sym typeface="Calibri"/>
              </a:defRPr>
            </a:lvl2pPr>
            <a:lvl3pPr marL="0" marR="0" lvl="2" indent="0" algn="r">
              <a:spcBef>
                <a:spcPts val="0"/>
              </a:spcBef>
              <a:buNone/>
              <a:defRPr sz="675">
                <a:solidFill>
                  <a:srgbClr val="898989"/>
                </a:solidFill>
                <a:latin typeface="Calibri"/>
                <a:ea typeface="Calibri"/>
                <a:cs typeface="Calibri"/>
                <a:sym typeface="Calibri"/>
              </a:defRPr>
            </a:lvl3pPr>
            <a:lvl4pPr marL="0" marR="0" lvl="3" indent="0" algn="r">
              <a:spcBef>
                <a:spcPts val="0"/>
              </a:spcBef>
              <a:buNone/>
              <a:defRPr sz="675">
                <a:solidFill>
                  <a:srgbClr val="898989"/>
                </a:solidFill>
                <a:latin typeface="Calibri"/>
                <a:ea typeface="Calibri"/>
                <a:cs typeface="Calibri"/>
                <a:sym typeface="Calibri"/>
              </a:defRPr>
            </a:lvl4pPr>
            <a:lvl5pPr marL="0" marR="0" lvl="4" indent="0" algn="r">
              <a:spcBef>
                <a:spcPts val="0"/>
              </a:spcBef>
              <a:buNone/>
              <a:defRPr sz="675">
                <a:solidFill>
                  <a:srgbClr val="898989"/>
                </a:solidFill>
                <a:latin typeface="Calibri"/>
                <a:ea typeface="Calibri"/>
                <a:cs typeface="Calibri"/>
                <a:sym typeface="Calibri"/>
              </a:defRPr>
            </a:lvl5pPr>
            <a:lvl6pPr marL="0" marR="0" lvl="5" indent="0" algn="r">
              <a:spcBef>
                <a:spcPts val="0"/>
              </a:spcBef>
              <a:buNone/>
              <a:defRPr sz="675">
                <a:solidFill>
                  <a:srgbClr val="898989"/>
                </a:solidFill>
                <a:latin typeface="Calibri"/>
                <a:ea typeface="Calibri"/>
                <a:cs typeface="Calibri"/>
                <a:sym typeface="Calibri"/>
              </a:defRPr>
            </a:lvl6pPr>
            <a:lvl7pPr marL="0" marR="0" lvl="6" indent="0" algn="r">
              <a:spcBef>
                <a:spcPts val="0"/>
              </a:spcBef>
              <a:buNone/>
              <a:defRPr sz="675">
                <a:solidFill>
                  <a:srgbClr val="898989"/>
                </a:solidFill>
                <a:latin typeface="Calibri"/>
                <a:ea typeface="Calibri"/>
                <a:cs typeface="Calibri"/>
                <a:sym typeface="Calibri"/>
              </a:defRPr>
            </a:lvl7pPr>
            <a:lvl8pPr marL="0" marR="0" lvl="7" indent="0" algn="r">
              <a:spcBef>
                <a:spcPts val="0"/>
              </a:spcBef>
              <a:buNone/>
              <a:defRPr sz="675">
                <a:solidFill>
                  <a:srgbClr val="898989"/>
                </a:solidFill>
                <a:latin typeface="Calibri"/>
                <a:ea typeface="Calibri"/>
                <a:cs typeface="Calibri"/>
                <a:sym typeface="Calibri"/>
              </a:defRPr>
            </a:lvl8pPr>
            <a:lvl9pPr marL="0" marR="0" lvl="8" indent="0" algn="r">
              <a:spcBef>
                <a:spcPts val="0"/>
              </a:spcBef>
              <a:buNone/>
              <a:defRPr sz="675">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6F9FC"/>
            </a:gs>
            <a:gs pos="52000">
              <a:srgbClr val="F6F9FC"/>
            </a:gs>
            <a:gs pos="100000">
              <a:srgbClr val="FFD95F"/>
            </a:gs>
          </a:gsLst>
          <a:lin ang="5400000" scaled="0"/>
        </a:grad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609600" y="275035"/>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2475"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2475"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2475"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2475"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2475"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2475"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2475"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2475"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2475" b="0" i="0" u="none" strike="noStrike" cap="none">
                <a:solidFill>
                  <a:schemeClr val="dk1"/>
                </a:solidFill>
                <a:latin typeface="Calibri"/>
                <a:ea typeface="Calibri"/>
                <a:cs typeface="Calibri"/>
                <a:sym typeface="Calibri"/>
              </a:defRPr>
            </a:lvl9pPr>
          </a:lstStyle>
          <a:p>
            <a:endParaRPr/>
          </a:p>
        </p:txBody>
      </p:sp>
      <p:sp>
        <p:nvSpPr>
          <p:cNvPr id="11" name="Google Shape;11;p44"/>
          <p:cNvSpPr txBox="1">
            <a:spLocks noGrp="1"/>
          </p:cNvSpPr>
          <p:nvPr>
            <p:ph type="body" idx="1"/>
          </p:nvPr>
        </p:nvSpPr>
        <p:spPr>
          <a:xfrm>
            <a:off x="609600" y="1600200"/>
            <a:ext cx="10972800" cy="4525566"/>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28612" algn="l" rtl="0">
              <a:spcBef>
                <a:spcPts val="315"/>
              </a:spcBef>
              <a:spcAft>
                <a:spcPts val="0"/>
              </a:spcAft>
              <a:buClr>
                <a:schemeClr val="dk1"/>
              </a:buClr>
              <a:buSzPts val="1575"/>
              <a:buFont typeface="Arial"/>
              <a:buChar char="–"/>
              <a:defRPr sz="1575"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00037" algn="l" rtl="0">
              <a:spcBef>
                <a:spcPts val="225"/>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4pPr>
            <a:lvl5pPr marL="2286000" marR="0" lvl="4" indent="-300037" algn="l" rtl="0">
              <a:spcBef>
                <a:spcPts val="225"/>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5pPr>
            <a:lvl6pPr marL="2743200" marR="0" lvl="5" indent="-300037" algn="l" rtl="0">
              <a:spcBef>
                <a:spcPts val="225"/>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6pPr>
            <a:lvl7pPr marL="3200400" marR="0" lvl="6" indent="-300037" algn="l" rtl="0">
              <a:spcBef>
                <a:spcPts val="225"/>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7pPr>
            <a:lvl8pPr marL="3657600" marR="0" lvl="7" indent="-300037" algn="l" rtl="0">
              <a:spcBef>
                <a:spcPts val="225"/>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8pPr>
            <a:lvl9pPr marL="4114800" marR="0" lvl="8" indent="-300037" algn="l" rtl="0">
              <a:spcBef>
                <a:spcPts val="225"/>
              </a:spcBef>
              <a:spcAft>
                <a:spcPts val="0"/>
              </a:spcAft>
              <a:buClr>
                <a:schemeClr val="dk1"/>
              </a:buClr>
              <a:buSzPts val="1125"/>
              <a:buFont typeface="Arial"/>
              <a:buChar char="•"/>
              <a:defRPr sz="1125" b="0" i="0" u="none" strike="noStrike" cap="none">
                <a:solidFill>
                  <a:schemeClr val="dk1"/>
                </a:solidFill>
                <a:latin typeface="Calibri"/>
                <a:ea typeface="Calibri"/>
                <a:cs typeface="Calibri"/>
                <a:sym typeface="Calibri"/>
              </a:defRPr>
            </a:lvl9pPr>
          </a:lstStyle>
          <a:p>
            <a:endParaRPr/>
          </a:p>
        </p:txBody>
      </p:sp>
      <p:sp>
        <p:nvSpPr>
          <p:cNvPr id="12" name="Google Shape;12;p44"/>
          <p:cNvSpPr txBox="1">
            <a:spLocks noGrp="1"/>
          </p:cNvSpPr>
          <p:nvPr>
            <p:ph type="dt" idx="10"/>
          </p:nvPr>
        </p:nvSpPr>
        <p:spPr>
          <a:xfrm>
            <a:off x="609600" y="6356748"/>
            <a:ext cx="2844800" cy="364331"/>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75"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4"/>
          <p:cNvSpPr txBox="1">
            <a:spLocks noGrp="1"/>
          </p:cNvSpPr>
          <p:nvPr>
            <p:ph type="ftr" idx="11"/>
          </p:nvPr>
        </p:nvSpPr>
        <p:spPr>
          <a:xfrm>
            <a:off x="4165600" y="6356748"/>
            <a:ext cx="3860800" cy="364331"/>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75"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4"/>
          <p:cNvSpPr txBox="1">
            <a:spLocks noGrp="1"/>
          </p:cNvSpPr>
          <p:nvPr>
            <p:ph type="sldNum" idx="12"/>
          </p:nvPr>
        </p:nvSpPr>
        <p:spPr>
          <a:xfrm>
            <a:off x="8737600" y="6356748"/>
            <a:ext cx="2844800" cy="364331"/>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75" b="0" i="0" u="none" strike="noStrike" cap="none">
                <a:solidFill>
                  <a:srgbClr val="898989"/>
                </a:solidFill>
                <a:latin typeface="Calibri"/>
                <a:ea typeface="Calibri"/>
                <a:cs typeface="Calibri"/>
                <a:sym typeface="Calibri"/>
              </a:defRPr>
            </a:lvl1pPr>
            <a:lvl2pPr marL="0" marR="0" lvl="1" indent="0" algn="r" rtl="0">
              <a:spcBef>
                <a:spcPts val="0"/>
              </a:spcBef>
              <a:buNone/>
              <a:defRPr sz="675" b="0" i="0" u="none" strike="noStrike" cap="none">
                <a:solidFill>
                  <a:srgbClr val="898989"/>
                </a:solidFill>
                <a:latin typeface="Calibri"/>
                <a:ea typeface="Calibri"/>
                <a:cs typeface="Calibri"/>
                <a:sym typeface="Calibri"/>
              </a:defRPr>
            </a:lvl2pPr>
            <a:lvl3pPr marL="0" marR="0" lvl="2" indent="0" algn="r" rtl="0">
              <a:spcBef>
                <a:spcPts val="0"/>
              </a:spcBef>
              <a:buNone/>
              <a:defRPr sz="675" b="0" i="0" u="none" strike="noStrike" cap="none">
                <a:solidFill>
                  <a:srgbClr val="898989"/>
                </a:solidFill>
                <a:latin typeface="Calibri"/>
                <a:ea typeface="Calibri"/>
                <a:cs typeface="Calibri"/>
                <a:sym typeface="Calibri"/>
              </a:defRPr>
            </a:lvl3pPr>
            <a:lvl4pPr marL="0" marR="0" lvl="3" indent="0" algn="r" rtl="0">
              <a:spcBef>
                <a:spcPts val="0"/>
              </a:spcBef>
              <a:buNone/>
              <a:defRPr sz="675" b="0" i="0" u="none" strike="noStrike" cap="none">
                <a:solidFill>
                  <a:srgbClr val="898989"/>
                </a:solidFill>
                <a:latin typeface="Calibri"/>
                <a:ea typeface="Calibri"/>
                <a:cs typeface="Calibri"/>
                <a:sym typeface="Calibri"/>
              </a:defRPr>
            </a:lvl4pPr>
            <a:lvl5pPr marL="0" marR="0" lvl="4" indent="0" algn="r" rtl="0">
              <a:spcBef>
                <a:spcPts val="0"/>
              </a:spcBef>
              <a:buNone/>
              <a:defRPr sz="675" b="0" i="0" u="none" strike="noStrike" cap="none">
                <a:solidFill>
                  <a:srgbClr val="898989"/>
                </a:solidFill>
                <a:latin typeface="Calibri"/>
                <a:ea typeface="Calibri"/>
                <a:cs typeface="Calibri"/>
                <a:sym typeface="Calibri"/>
              </a:defRPr>
            </a:lvl5pPr>
            <a:lvl6pPr marL="0" marR="0" lvl="5" indent="0" algn="r" rtl="0">
              <a:spcBef>
                <a:spcPts val="0"/>
              </a:spcBef>
              <a:buNone/>
              <a:defRPr sz="675" b="0" i="0" u="none" strike="noStrike" cap="none">
                <a:solidFill>
                  <a:srgbClr val="898989"/>
                </a:solidFill>
                <a:latin typeface="Calibri"/>
                <a:ea typeface="Calibri"/>
                <a:cs typeface="Calibri"/>
                <a:sym typeface="Calibri"/>
              </a:defRPr>
            </a:lvl6pPr>
            <a:lvl7pPr marL="0" marR="0" lvl="6" indent="0" algn="r" rtl="0">
              <a:spcBef>
                <a:spcPts val="0"/>
              </a:spcBef>
              <a:buNone/>
              <a:defRPr sz="675" b="0" i="0" u="none" strike="noStrike" cap="none">
                <a:solidFill>
                  <a:srgbClr val="898989"/>
                </a:solidFill>
                <a:latin typeface="Calibri"/>
                <a:ea typeface="Calibri"/>
                <a:cs typeface="Calibri"/>
                <a:sym typeface="Calibri"/>
              </a:defRPr>
            </a:lvl7pPr>
            <a:lvl8pPr marL="0" marR="0" lvl="7" indent="0" algn="r" rtl="0">
              <a:spcBef>
                <a:spcPts val="0"/>
              </a:spcBef>
              <a:buNone/>
              <a:defRPr sz="675" b="0" i="0" u="none" strike="noStrike" cap="none">
                <a:solidFill>
                  <a:srgbClr val="898989"/>
                </a:solidFill>
                <a:latin typeface="Calibri"/>
                <a:ea typeface="Calibri"/>
                <a:cs typeface="Calibri"/>
                <a:sym typeface="Calibri"/>
              </a:defRPr>
            </a:lvl8pPr>
            <a:lvl9pPr marL="0" marR="0" lvl="8" indent="0" algn="r" rtl="0">
              <a:spcBef>
                <a:spcPts val="0"/>
              </a:spcBef>
              <a:buNone/>
              <a:defRPr sz="675"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9"/>
        <p:cNvGrpSpPr/>
        <p:nvPr/>
      </p:nvGrpSpPr>
      <p:grpSpPr>
        <a:xfrm>
          <a:off x="0" y="0"/>
          <a:ext cx="0" cy="0"/>
          <a:chOff x="0" y="0"/>
          <a:chExt cx="0" cy="0"/>
        </a:xfrm>
      </p:grpSpPr>
      <p:sp>
        <p:nvSpPr>
          <p:cNvPr id="100" name="Google Shape;100;p5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01" name="Google Shape;101;p5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02" name="Google Shape;102;p5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spcBef>
                <a:spcPts val="0"/>
              </a:spcBef>
              <a:spcAft>
                <a:spcPts val="0"/>
              </a:spcAft>
              <a:buClr>
                <a:schemeClr val="dk2"/>
              </a:buClr>
              <a:buSzPts val="1333"/>
              <a:buFont typeface="Arial"/>
              <a:buNone/>
              <a:defRPr sz="1333">
                <a:solidFill>
                  <a:schemeClr val="dk2"/>
                </a:solidFill>
                <a:latin typeface="Arial"/>
                <a:ea typeface="Arial"/>
                <a:cs typeface="Arial"/>
                <a:sym typeface="Arial"/>
              </a:defRPr>
            </a:lvl1pPr>
            <a:lvl2pPr marL="0" marR="0" lvl="1" indent="0" algn="r" rtl="0">
              <a:spcBef>
                <a:spcPts val="0"/>
              </a:spcBef>
              <a:spcAft>
                <a:spcPts val="0"/>
              </a:spcAft>
              <a:buClr>
                <a:schemeClr val="dk2"/>
              </a:buClr>
              <a:buSzPts val="1333"/>
              <a:buFont typeface="Arial"/>
              <a:buNone/>
              <a:defRPr sz="1333">
                <a:solidFill>
                  <a:schemeClr val="dk2"/>
                </a:solidFill>
                <a:latin typeface="Arial"/>
                <a:ea typeface="Arial"/>
                <a:cs typeface="Arial"/>
                <a:sym typeface="Arial"/>
              </a:defRPr>
            </a:lvl2pPr>
            <a:lvl3pPr marL="0" marR="0" lvl="2" indent="0" algn="r" rtl="0">
              <a:spcBef>
                <a:spcPts val="0"/>
              </a:spcBef>
              <a:spcAft>
                <a:spcPts val="0"/>
              </a:spcAft>
              <a:buClr>
                <a:schemeClr val="dk2"/>
              </a:buClr>
              <a:buSzPts val="1333"/>
              <a:buFont typeface="Arial"/>
              <a:buNone/>
              <a:defRPr sz="1333">
                <a:solidFill>
                  <a:schemeClr val="dk2"/>
                </a:solidFill>
                <a:latin typeface="Arial"/>
                <a:ea typeface="Arial"/>
                <a:cs typeface="Arial"/>
                <a:sym typeface="Arial"/>
              </a:defRPr>
            </a:lvl3pPr>
            <a:lvl4pPr marL="0" marR="0" lvl="3" indent="0" algn="r" rtl="0">
              <a:spcBef>
                <a:spcPts val="0"/>
              </a:spcBef>
              <a:spcAft>
                <a:spcPts val="0"/>
              </a:spcAft>
              <a:buClr>
                <a:schemeClr val="dk2"/>
              </a:buClr>
              <a:buSzPts val="1333"/>
              <a:buFont typeface="Arial"/>
              <a:buNone/>
              <a:defRPr sz="1333">
                <a:solidFill>
                  <a:schemeClr val="dk2"/>
                </a:solidFill>
                <a:latin typeface="Arial"/>
                <a:ea typeface="Arial"/>
                <a:cs typeface="Arial"/>
                <a:sym typeface="Arial"/>
              </a:defRPr>
            </a:lvl4pPr>
            <a:lvl5pPr marL="0" marR="0" lvl="4" indent="0" algn="r" rtl="0">
              <a:spcBef>
                <a:spcPts val="0"/>
              </a:spcBef>
              <a:spcAft>
                <a:spcPts val="0"/>
              </a:spcAft>
              <a:buClr>
                <a:schemeClr val="dk2"/>
              </a:buClr>
              <a:buSzPts val="1333"/>
              <a:buFont typeface="Arial"/>
              <a:buNone/>
              <a:defRPr sz="1333">
                <a:solidFill>
                  <a:schemeClr val="dk2"/>
                </a:solidFill>
                <a:latin typeface="Arial"/>
                <a:ea typeface="Arial"/>
                <a:cs typeface="Arial"/>
                <a:sym typeface="Arial"/>
              </a:defRPr>
            </a:lvl5pPr>
            <a:lvl6pPr marL="0" marR="0" lvl="5" indent="0" algn="r" rtl="0">
              <a:spcBef>
                <a:spcPts val="0"/>
              </a:spcBef>
              <a:spcAft>
                <a:spcPts val="0"/>
              </a:spcAft>
              <a:buClr>
                <a:schemeClr val="dk2"/>
              </a:buClr>
              <a:buSzPts val="1333"/>
              <a:buFont typeface="Arial"/>
              <a:buNone/>
              <a:defRPr sz="1333">
                <a:solidFill>
                  <a:schemeClr val="dk2"/>
                </a:solidFill>
                <a:latin typeface="Arial"/>
                <a:ea typeface="Arial"/>
                <a:cs typeface="Arial"/>
                <a:sym typeface="Arial"/>
              </a:defRPr>
            </a:lvl6pPr>
            <a:lvl7pPr marL="0" marR="0" lvl="6" indent="0" algn="r" rtl="0">
              <a:spcBef>
                <a:spcPts val="0"/>
              </a:spcBef>
              <a:spcAft>
                <a:spcPts val="0"/>
              </a:spcAft>
              <a:buClr>
                <a:schemeClr val="dk2"/>
              </a:buClr>
              <a:buSzPts val="1333"/>
              <a:buFont typeface="Arial"/>
              <a:buNone/>
              <a:defRPr sz="1333">
                <a:solidFill>
                  <a:schemeClr val="dk2"/>
                </a:solidFill>
                <a:latin typeface="Arial"/>
                <a:ea typeface="Arial"/>
                <a:cs typeface="Arial"/>
                <a:sym typeface="Arial"/>
              </a:defRPr>
            </a:lvl7pPr>
            <a:lvl8pPr marL="0" marR="0" lvl="7" indent="0" algn="r" rtl="0">
              <a:spcBef>
                <a:spcPts val="0"/>
              </a:spcBef>
              <a:spcAft>
                <a:spcPts val="0"/>
              </a:spcAft>
              <a:buClr>
                <a:schemeClr val="dk2"/>
              </a:buClr>
              <a:buSzPts val="1333"/>
              <a:buFont typeface="Arial"/>
              <a:buNone/>
              <a:defRPr sz="1333">
                <a:solidFill>
                  <a:schemeClr val="dk2"/>
                </a:solidFill>
                <a:latin typeface="Arial"/>
                <a:ea typeface="Arial"/>
                <a:cs typeface="Arial"/>
                <a:sym typeface="Arial"/>
              </a:defRPr>
            </a:lvl8pPr>
            <a:lvl9pPr marL="0" marR="0" lvl="8" indent="0" algn="r" rtl="0">
              <a:spcBef>
                <a:spcPts val="0"/>
              </a:spcBef>
              <a:spcAft>
                <a:spcPts val="0"/>
              </a:spcAft>
              <a:buClr>
                <a:schemeClr val="dk2"/>
              </a:buClr>
              <a:buSzPts val="1333"/>
              <a:buFont typeface="Arial"/>
              <a:buNone/>
              <a:defRPr sz="1333">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24.pn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hyperlink" Target="http://www.wikihow.com/Choose-Shotgun-Shells-and-Chokes" TargetMode="External"/><Relationship Id="rId3" Type="http://schemas.openxmlformats.org/officeDocument/2006/relationships/hyperlink" Target="https://www.youtube.com/watch?v=sTPWRB2jXgs" TargetMode="External"/><Relationship Id="rId7" Type="http://schemas.openxmlformats.org/officeDocument/2006/relationships/hyperlink" Target="https://www.yourtherapysource.com/blog1/2017/01/18/fun-activities-shoulder-strengthening-kids/" TargetMode="External"/><Relationship Id="rId12"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youtube.com/watch?v=LpX2YL4ItGM" TargetMode="External"/><Relationship Id="rId11" Type="http://schemas.openxmlformats.org/officeDocument/2006/relationships/image" Target="../media/image8.png"/><Relationship Id="rId5" Type="http://schemas.openxmlformats.org/officeDocument/2006/relationships/hyperlink" Target="https://www.youtube.com/watch?v=4PU4gcUSI8c&amp;t=233s" TargetMode="External"/><Relationship Id="rId10" Type="http://schemas.openxmlformats.org/officeDocument/2006/relationships/hyperlink" Target="https://tpwd.texas.gov/education/hunter-education/online-course/firearms-and-ammunition-1/shotguns" TargetMode="External"/><Relationship Id="rId4" Type="http://schemas.openxmlformats.org/officeDocument/2006/relationships/hyperlink" Target="https://www.youtube.com/watch?v=PiMnk8JMxiA" TargetMode="External"/><Relationship Id="rId9" Type="http://schemas.openxmlformats.org/officeDocument/2006/relationships/hyperlink" Target="https://www.youtube.com/watch?v=CMp33tQrIa4"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tpwd.texas.gov/education/hunter-education/online-course/firearms-and-ammunition-1" TargetMode="External"/><Relationship Id="rId3" Type="http://schemas.openxmlformats.org/officeDocument/2006/relationships/hyperlink" Target="https://www.youtube.com/watch?v=sTPWRB2jXgs" TargetMode="External"/><Relationship Id="rId7" Type="http://schemas.openxmlformats.org/officeDocument/2006/relationships/hyperlink" Target="https://www.youtube.com/watch?v=CMp33tQrIa4" TargetMode="External"/><Relationship Id="rId2" Type="http://schemas.openxmlformats.org/officeDocument/2006/relationships/hyperlink" Target="https://www.yourtherapysource.com/blog1/2017/01/18/fun-activities-shoulder-strengthening-kids/" TargetMode="External"/><Relationship Id="rId1" Type="http://schemas.openxmlformats.org/officeDocument/2006/relationships/slideLayout" Target="../slideLayouts/slideLayout2.xml"/><Relationship Id="rId6" Type="http://schemas.openxmlformats.org/officeDocument/2006/relationships/hyperlink" Target="https://www.youtube.com/watch?v=4PU4gcUSI8c&amp;t=233s" TargetMode="External"/><Relationship Id="rId5" Type="http://schemas.openxmlformats.org/officeDocument/2006/relationships/hyperlink" Target="https://www.youtube.com/watch?v=PiMnk8JMxiA" TargetMode="External"/><Relationship Id="rId10" Type="http://schemas.openxmlformats.org/officeDocument/2006/relationships/hyperlink" Target="https://www.youtube.com/watch?v=LpX2YL4ItGM" TargetMode="External"/><Relationship Id="rId4" Type="http://schemas.openxmlformats.org/officeDocument/2006/relationships/hyperlink" Target="https://tpwd.texas.gov/education/hunter-education/online-course/firearms-and-ammunition-1/shotguns" TargetMode="External"/><Relationship Id="rId9" Type="http://schemas.openxmlformats.org/officeDocument/2006/relationships/hyperlink" Target="http://www.wikihow.com/Choose-Shotgun-Shells-and-Chokes"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video" Target="https://www.youtube.com/embed/CMp33tQrIa4?feature=oembed" TargetMode="External"/><Relationship Id="rId6" Type="http://schemas.openxmlformats.org/officeDocument/2006/relationships/image" Target="../media/image28.jpeg"/><Relationship Id="rId5" Type="http://schemas.openxmlformats.org/officeDocument/2006/relationships/image" Target="../media/image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4.jpg"/><Relationship Id="rId7" Type="http://schemas.openxmlformats.org/officeDocument/2006/relationships/hyperlink" Target="https://svgsilh.com/image/1969017.htm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mailto:Tari@GoOTF.com" TargetMode="External"/><Relationship Id="rId7" Type="http://schemas.openxmlformats.org/officeDocument/2006/relationships/hyperlink" Target="https://www.instagram.com/outdoorstomorrowfoundation/"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4.png"/><Relationship Id="rId5" Type="http://schemas.openxmlformats.org/officeDocument/2006/relationships/hyperlink" Target="https://www.facebook.com/outdoorstomorrowfoundation" TargetMode="External"/><Relationship Id="rId10" Type="http://schemas.openxmlformats.org/officeDocument/2006/relationships/image" Target="../media/image37.png"/><Relationship Id="rId4" Type="http://schemas.openxmlformats.org/officeDocument/2006/relationships/hyperlink" Target="http://www.gootf.com/" TargetMode="External"/><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1.jp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2"/>
        <p:cNvGrpSpPr/>
        <p:nvPr/>
      </p:nvGrpSpPr>
      <p:grpSpPr>
        <a:xfrm>
          <a:off x="0" y="0"/>
          <a:ext cx="0" cy="0"/>
          <a:chOff x="0" y="0"/>
          <a:chExt cx="0" cy="0"/>
        </a:xfrm>
      </p:grpSpPr>
      <p:cxnSp>
        <p:nvCxnSpPr>
          <p:cNvPr id="113" name="Google Shape;113;p1"/>
          <p:cNvCxnSpPr/>
          <p:nvPr/>
        </p:nvCxnSpPr>
        <p:spPr>
          <a:xfrm>
            <a:off x="3129276" y="477749"/>
            <a:ext cx="0" cy="3657600"/>
          </a:xfrm>
          <a:prstGeom prst="straightConnector1">
            <a:avLst/>
          </a:prstGeom>
          <a:noFill/>
          <a:ln w="101600" cap="flat" cmpd="dbl">
            <a:solidFill>
              <a:srgbClr val="595959"/>
            </a:solidFill>
            <a:prstDash val="solid"/>
            <a:round/>
            <a:headEnd type="none" w="sm" len="sm"/>
            <a:tailEnd type="none" w="sm" len="sm"/>
          </a:ln>
        </p:spPr>
      </p:cxnSp>
      <p:sp>
        <p:nvSpPr>
          <p:cNvPr id="115" name="Google Shape;115;p1"/>
          <p:cNvSpPr/>
          <p:nvPr/>
        </p:nvSpPr>
        <p:spPr>
          <a:xfrm>
            <a:off x="378068" y="4633546"/>
            <a:ext cx="11438793" cy="1844256"/>
          </a:xfrm>
          <a:prstGeom prst="rect">
            <a:avLst/>
          </a:prstGeom>
          <a:solidFill>
            <a:srgbClr val="404040"/>
          </a:solidFill>
          <a:ln w="127000" cap="sq" cmpd="thinThick">
            <a:solidFill>
              <a:srgbClr val="404040"/>
            </a:solidFill>
            <a:prstDash val="solid"/>
            <a:round/>
            <a:headEnd type="none" w="sm" len="sm"/>
            <a:tailEnd type="none" w="sm" len="sm"/>
          </a:ln>
        </p:spPr>
        <p:txBody>
          <a:bodyPr spcFirstLastPara="1" wrap="square" lIns="91425" tIns="45700" rIns="91425" bIns="45700" anchor="ctr" anchorCtr="0">
            <a:noAutofit/>
          </a:bodyPr>
          <a:lstStyle/>
          <a:p>
            <a:pPr algn="r" eaLnBrk="1" fontAlgn="auto" hangingPunct="1">
              <a:spcBef>
                <a:spcPts val="0"/>
              </a:spcBef>
              <a:spcAft>
                <a:spcPts val="0"/>
              </a:spcAft>
              <a:defRPr/>
            </a:pPr>
            <a:endParaRPr lang="en-US" sz="1800" dirty="0">
              <a:solidFill>
                <a:srgbClr val="FFC000"/>
              </a:solidFill>
              <a:latin typeface="Rockwell"/>
              <a:ea typeface="+mn-ea"/>
              <a:cs typeface="Rockwell"/>
            </a:endParaRPr>
          </a:p>
          <a:p>
            <a:pPr algn="r" eaLnBrk="1" fontAlgn="auto" hangingPunct="1">
              <a:spcBef>
                <a:spcPts val="0"/>
              </a:spcBef>
              <a:spcAft>
                <a:spcPts val="0"/>
              </a:spcAft>
              <a:defRPr/>
            </a:pPr>
            <a:endParaRPr lang="en-US" sz="1800" dirty="0">
              <a:solidFill>
                <a:srgbClr val="FFC000"/>
              </a:solidFill>
              <a:latin typeface="Rockwell"/>
              <a:ea typeface="+mn-ea"/>
              <a:cs typeface="Rockwell"/>
            </a:endParaRPr>
          </a:p>
          <a:p>
            <a:pPr algn="r" eaLnBrk="1" fontAlgn="auto" hangingPunct="1">
              <a:spcBef>
                <a:spcPts val="0"/>
              </a:spcBef>
              <a:spcAft>
                <a:spcPts val="0"/>
              </a:spcAft>
              <a:defRPr/>
            </a:pPr>
            <a:endParaRPr lang="en-US" sz="1800" dirty="0">
              <a:solidFill>
                <a:srgbClr val="FFC000"/>
              </a:solidFill>
              <a:latin typeface="Rockwell"/>
              <a:ea typeface="+mn-ea"/>
              <a:cs typeface="Rockwell"/>
            </a:endParaRPr>
          </a:p>
          <a:p>
            <a:pPr algn="r" eaLnBrk="1" fontAlgn="auto" hangingPunct="1">
              <a:spcBef>
                <a:spcPts val="0"/>
              </a:spcBef>
              <a:spcAft>
                <a:spcPts val="0"/>
              </a:spcAft>
              <a:defRPr/>
            </a:pPr>
            <a:endParaRPr lang="en-US" sz="1800" dirty="0">
              <a:solidFill>
                <a:srgbClr val="FFC000"/>
              </a:solidFill>
              <a:latin typeface="Rockwell"/>
              <a:ea typeface="+mn-ea"/>
              <a:cs typeface="Rockwell"/>
            </a:endParaRPr>
          </a:p>
          <a:p>
            <a:pPr algn="r" eaLnBrk="1" fontAlgn="auto" hangingPunct="1">
              <a:spcBef>
                <a:spcPts val="0"/>
              </a:spcBef>
              <a:spcAft>
                <a:spcPts val="0"/>
              </a:spcAft>
              <a:defRPr/>
            </a:pPr>
            <a:r>
              <a:rPr lang="en-US" sz="2000" dirty="0">
                <a:solidFill>
                  <a:srgbClr val="FFC000"/>
                </a:solidFill>
                <a:latin typeface="Rockwell"/>
                <a:ea typeface="+mn-ea"/>
                <a:cs typeface="Rockwell"/>
              </a:rPr>
              <a:t>Securing the Future of Hunting, Fishing and Wildlife Conservation  through Outdoor Education</a:t>
            </a:r>
          </a:p>
        </p:txBody>
      </p:sp>
      <p:sp>
        <p:nvSpPr>
          <p:cNvPr id="116" name="Google Shape;116;p1"/>
          <p:cNvSpPr txBox="1"/>
          <p:nvPr/>
        </p:nvSpPr>
        <p:spPr>
          <a:xfrm>
            <a:off x="526073" y="4573594"/>
            <a:ext cx="11139854" cy="930447"/>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None/>
            </a:pPr>
            <a:r>
              <a:rPr lang="en-US" sz="4600" b="1" i="0" u="none" strike="noStrike" cap="none" dirty="0">
                <a:solidFill>
                  <a:srgbClr val="FFFFFF"/>
                </a:solidFill>
                <a:latin typeface="Calibri"/>
                <a:ea typeface="Calibri"/>
                <a:cs typeface="Calibri"/>
                <a:sym typeface="Calibri"/>
              </a:rPr>
              <a:t>Outdoor Adventures K-12 is for ALL Students</a:t>
            </a:r>
            <a:endParaRPr dirty="0"/>
          </a:p>
        </p:txBody>
      </p:sp>
      <p:cxnSp>
        <p:nvCxnSpPr>
          <p:cNvPr id="117" name="Google Shape;117;p1"/>
          <p:cNvCxnSpPr/>
          <p:nvPr/>
        </p:nvCxnSpPr>
        <p:spPr>
          <a:xfrm>
            <a:off x="6097686" y="477749"/>
            <a:ext cx="0" cy="3657600"/>
          </a:xfrm>
          <a:prstGeom prst="straightConnector1">
            <a:avLst/>
          </a:prstGeom>
          <a:noFill/>
          <a:ln w="101600" cap="flat" cmpd="dbl">
            <a:solidFill>
              <a:srgbClr val="595959"/>
            </a:solidFill>
            <a:prstDash val="solid"/>
            <a:round/>
            <a:headEnd type="none" w="sm" len="sm"/>
            <a:tailEnd type="none" w="sm" len="sm"/>
          </a:ln>
        </p:spPr>
      </p:cxnSp>
      <p:cxnSp>
        <p:nvCxnSpPr>
          <p:cNvPr id="118" name="Google Shape;118;p1"/>
          <p:cNvCxnSpPr/>
          <p:nvPr/>
        </p:nvCxnSpPr>
        <p:spPr>
          <a:xfrm>
            <a:off x="9066096" y="477749"/>
            <a:ext cx="0" cy="3657600"/>
          </a:xfrm>
          <a:prstGeom prst="straightConnector1">
            <a:avLst/>
          </a:prstGeom>
          <a:noFill/>
          <a:ln w="101600" cap="flat" cmpd="dbl">
            <a:solidFill>
              <a:srgbClr val="595959"/>
            </a:solidFill>
            <a:prstDash val="solid"/>
            <a:round/>
            <a:headEnd type="none" w="sm" len="sm"/>
            <a:tailEnd type="none" w="sm" len="sm"/>
          </a:ln>
        </p:spPr>
      </p:cxnSp>
      <p:pic>
        <p:nvPicPr>
          <p:cNvPr id="119" name="Google Shape;119;p1"/>
          <p:cNvPicPr preferRelativeResize="0">
            <a:picLocks noGrp="1"/>
          </p:cNvPicPr>
          <p:nvPr>
            <p:ph type="body" idx="1"/>
          </p:nvPr>
        </p:nvPicPr>
        <p:blipFill>
          <a:blip r:embed="rId3"/>
          <a:srcRect t="20465" b="20465"/>
          <a:stretch/>
        </p:blipFill>
        <p:spPr>
          <a:xfrm>
            <a:off x="6243849" y="649524"/>
            <a:ext cx="2757533" cy="2779476"/>
          </a:xfrm>
          <a:prstGeom prst="rect">
            <a:avLst/>
          </a:prstGeom>
          <a:noFill/>
          <a:ln>
            <a:noFill/>
          </a:ln>
        </p:spPr>
      </p:pic>
      <p:cxnSp>
        <p:nvCxnSpPr>
          <p:cNvPr id="120" name="Google Shape;120;p1"/>
          <p:cNvCxnSpPr/>
          <p:nvPr/>
        </p:nvCxnSpPr>
        <p:spPr>
          <a:xfrm>
            <a:off x="2209800" y="5738691"/>
            <a:ext cx="7772400" cy="0"/>
          </a:xfrm>
          <a:prstGeom prst="straightConnector1">
            <a:avLst/>
          </a:prstGeom>
          <a:noFill/>
          <a:ln w="22225" cap="flat" cmpd="sng">
            <a:solidFill>
              <a:srgbClr val="D9D9D9"/>
            </a:solidFill>
            <a:prstDash val="solid"/>
            <a:round/>
            <a:headEnd type="none" w="sm" len="sm"/>
            <a:tailEnd type="none" w="sm" len="sm"/>
          </a:ln>
        </p:spPr>
      </p:cxnSp>
      <p:pic>
        <p:nvPicPr>
          <p:cNvPr id="2" name="Picture 1">
            <a:extLst>
              <a:ext uri="{FF2B5EF4-FFF2-40B4-BE49-F238E27FC236}">
                <a16:creationId xmlns:a16="http://schemas.microsoft.com/office/drawing/2014/main" id="{FD4E7F3C-E761-3D74-EE1E-7FA0361C55EC}"/>
              </a:ext>
            </a:extLst>
          </p:cNvPr>
          <p:cNvPicPr>
            <a:picLocks noChangeAspect="1"/>
          </p:cNvPicPr>
          <p:nvPr/>
        </p:nvPicPr>
        <p:blipFill>
          <a:blip r:embed="rId4"/>
          <a:stretch>
            <a:fillRect/>
          </a:stretch>
        </p:blipFill>
        <p:spPr>
          <a:xfrm>
            <a:off x="3423976" y="282060"/>
            <a:ext cx="2525174" cy="4017435"/>
          </a:xfrm>
          <a:prstGeom prst="rect">
            <a:avLst/>
          </a:prstGeom>
        </p:spPr>
      </p:pic>
      <p:pic>
        <p:nvPicPr>
          <p:cNvPr id="3" name="Picture 2">
            <a:extLst>
              <a:ext uri="{FF2B5EF4-FFF2-40B4-BE49-F238E27FC236}">
                <a16:creationId xmlns:a16="http://schemas.microsoft.com/office/drawing/2014/main" id="{94C2F560-1AE9-3861-C9BC-818C11D1F57B}"/>
              </a:ext>
            </a:extLst>
          </p:cNvPr>
          <p:cNvPicPr>
            <a:picLocks noChangeAspect="1"/>
          </p:cNvPicPr>
          <p:nvPr/>
        </p:nvPicPr>
        <p:blipFill>
          <a:blip r:embed="rId5"/>
          <a:stretch>
            <a:fillRect/>
          </a:stretch>
        </p:blipFill>
        <p:spPr>
          <a:xfrm>
            <a:off x="9253060" y="1567576"/>
            <a:ext cx="2701859" cy="2478945"/>
          </a:xfrm>
          <a:prstGeom prst="rect">
            <a:avLst/>
          </a:prstGeom>
        </p:spPr>
      </p:pic>
      <p:pic>
        <p:nvPicPr>
          <p:cNvPr id="4" name="Picture 3">
            <a:extLst>
              <a:ext uri="{FF2B5EF4-FFF2-40B4-BE49-F238E27FC236}">
                <a16:creationId xmlns:a16="http://schemas.microsoft.com/office/drawing/2014/main" id="{593588BC-F031-4D87-F934-1E2194313E1A}"/>
              </a:ext>
            </a:extLst>
          </p:cNvPr>
          <p:cNvPicPr>
            <a:picLocks noChangeAspect="1"/>
          </p:cNvPicPr>
          <p:nvPr/>
        </p:nvPicPr>
        <p:blipFill>
          <a:blip r:embed="rId6"/>
          <a:stretch>
            <a:fillRect/>
          </a:stretch>
        </p:blipFill>
        <p:spPr>
          <a:xfrm>
            <a:off x="595772" y="996379"/>
            <a:ext cx="2117610" cy="206487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2"/>
        <p:cNvGrpSpPr/>
        <p:nvPr/>
      </p:nvGrpSpPr>
      <p:grpSpPr>
        <a:xfrm>
          <a:off x="0" y="0"/>
          <a:ext cx="0" cy="0"/>
          <a:chOff x="0" y="0"/>
          <a:chExt cx="0" cy="0"/>
        </a:xfrm>
      </p:grpSpPr>
      <p:sp useBgFill="1">
        <p:nvSpPr>
          <p:cNvPr id="314" name="Rectangle 313">
            <a:extLst>
              <a:ext uri="{FF2B5EF4-FFF2-40B4-BE49-F238E27FC236}">
                <a16:creationId xmlns:a16="http://schemas.microsoft.com/office/drawing/2014/main" id="{6804CCDD-88C7-4B43-A381-F2D8DAF62B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Google Shape;303;p18"/>
          <p:cNvSpPr txBox="1">
            <a:spLocks noGrp="1"/>
          </p:cNvSpPr>
          <p:nvPr>
            <p:ph type="title"/>
          </p:nvPr>
        </p:nvSpPr>
        <p:spPr>
          <a:xfrm>
            <a:off x="576460" y="32178"/>
            <a:ext cx="5221224" cy="2066544"/>
          </a:xfrm>
          <a:prstGeom prst="rect">
            <a:avLst/>
          </a:prstGeom>
        </p:spPr>
        <p:txBody>
          <a:bodyPr spcFirstLastPara="1" vert="horz" lIns="91440" tIns="45720" rIns="91440" bIns="45720" rtlCol="0" anchor="b" anchorCtr="0">
            <a:normAutofit/>
          </a:bodyPr>
          <a:lstStyle/>
          <a:p>
            <a:pPr marL="0" lvl="0" indent="0" algn="l">
              <a:lnSpc>
                <a:spcPct val="90000"/>
              </a:lnSpc>
              <a:spcBef>
                <a:spcPct val="0"/>
              </a:spcBef>
              <a:spcAft>
                <a:spcPts val="0"/>
              </a:spcAft>
            </a:pPr>
            <a:r>
              <a:rPr lang="en-US" sz="5400" b="1" kern="1200" dirty="0">
                <a:solidFill>
                  <a:schemeClr val="tx1"/>
                </a:solidFill>
                <a:latin typeface="+mj-lt"/>
                <a:ea typeface="+mj-ea"/>
                <a:cs typeface="+mj-cs"/>
                <a:sym typeface="Calibri"/>
              </a:rPr>
              <a:t>Curriculum Overview</a:t>
            </a:r>
            <a:endParaRPr lang="en-US" sz="5400" kern="1200" dirty="0">
              <a:solidFill>
                <a:schemeClr val="tx1"/>
              </a:solidFill>
              <a:latin typeface="+mj-lt"/>
              <a:ea typeface="+mj-ea"/>
              <a:cs typeface="+mj-cs"/>
              <a:sym typeface="Calibri"/>
            </a:endParaRPr>
          </a:p>
        </p:txBody>
      </p:sp>
      <p:pic>
        <p:nvPicPr>
          <p:cNvPr id="309" name="Google Shape;309;p18"/>
          <p:cNvPicPr preferRelativeResize="0"/>
          <p:nvPr/>
        </p:nvPicPr>
        <p:blipFill rotWithShape="1">
          <a:blip r:embed="rId3"/>
          <a:srcRect l="4694" r="1" b="1"/>
          <a:stretch/>
        </p:blipFill>
        <p:spPr>
          <a:xfrm>
            <a:off x="6394317" y="4"/>
            <a:ext cx="2757736" cy="2524633"/>
          </a:xfrm>
          <a:custGeom>
            <a:avLst/>
            <a:gdLst/>
            <a:ahLst/>
            <a:cxnLst/>
            <a:rect l="l" t="t" r="r" b="b"/>
            <a:pathLst>
              <a:path w="2757736" h="2524633">
                <a:moveTo>
                  <a:pt x="21123" y="0"/>
                </a:moveTo>
                <a:lnTo>
                  <a:pt x="2731055" y="0"/>
                </a:lnTo>
                <a:lnTo>
                  <a:pt x="2730838" y="5093"/>
                </a:lnTo>
                <a:cubicBezTo>
                  <a:pt x="2730487" y="45377"/>
                  <a:pt x="2732295" y="85646"/>
                  <a:pt x="2738658" y="125789"/>
                </a:cubicBezTo>
                <a:cubicBezTo>
                  <a:pt x="2756621" y="238377"/>
                  <a:pt x="2761924" y="352450"/>
                  <a:pt x="2754463" y="466085"/>
                </a:cubicBezTo>
                <a:cubicBezTo>
                  <a:pt x="2744150" y="620982"/>
                  <a:pt x="2730085" y="775628"/>
                  <a:pt x="2725799" y="930904"/>
                </a:cubicBezTo>
                <a:cubicBezTo>
                  <a:pt x="2721780" y="1082146"/>
                  <a:pt x="2734774" y="1233389"/>
                  <a:pt x="2744685" y="1383875"/>
                </a:cubicBezTo>
                <a:cubicBezTo>
                  <a:pt x="2759152" y="1603429"/>
                  <a:pt x="2748838" y="1823108"/>
                  <a:pt x="2739863" y="2042788"/>
                </a:cubicBezTo>
                <a:cubicBezTo>
                  <a:pt x="2736448" y="2125925"/>
                  <a:pt x="2737930" y="2209061"/>
                  <a:pt x="2740205" y="2292197"/>
                </a:cubicBezTo>
                <a:lnTo>
                  <a:pt x="2744484" y="2501376"/>
                </a:lnTo>
                <a:lnTo>
                  <a:pt x="2513574" y="2517337"/>
                </a:lnTo>
                <a:cubicBezTo>
                  <a:pt x="2415696" y="2521959"/>
                  <a:pt x="2317754" y="2524358"/>
                  <a:pt x="2219717" y="2524288"/>
                </a:cubicBezTo>
                <a:cubicBezTo>
                  <a:pt x="2139473" y="2526009"/>
                  <a:pt x="2059213" y="2521297"/>
                  <a:pt x="1979578" y="2510176"/>
                </a:cubicBezTo>
                <a:cubicBezTo>
                  <a:pt x="1865287" y="2491406"/>
                  <a:pt x="1749852" y="2477294"/>
                  <a:pt x="1633783" y="2489008"/>
                </a:cubicBezTo>
                <a:cubicBezTo>
                  <a:pt x="1553779" y="2497192"/>
                  <a:pt x="1473902" y="2501991"/>
                  <a:pt x="1393517" y="2501709"/>
                </a:cubicBezTo>
                <a:cubicBezTo>
                  <a:pt x="1208744" y="2501709"/>
                  <a:pt x="1023847" y="2500016"/>
                  <a:pt x="839074" y="2503543"/>
                </a:cubicBezTo>
                <a:cubicBezTo>
                  <a:pt x="674622" y="2506648"/>
                  <a:pt x="510804" y="2513421"/>
                  <a:pt x="346224" y="2496346"/>
                </a:cubicBezTo>
                <a:cubicBezTo>
                  <a:pt x="285491" y="2490066"/>
                  <a:pt x="224679" y="2485859"/>
                  <a:pt x="163814" y="2483127"/>
                </a:cubicBezTo>
                <a:lnTo>
                  <a:pt x="18517" y="2479653"/>
                </a:lnTo>
                <a:lnTo>
                  <a:pt x="18260" y="2465175"/>
                </a:lnTo>
                <a:cubicBezTo>
                  <a:pt x="17160" y="2423362"/>
                  <a:pt x="16458" y="2381580"/>
                  <a:pt x="22836" y="2339990"/>
                </a:cubicBezTo>
                <a:cubicBezTo>
                  <a:pt x="31895" y="2273000"/>
                  <a:pt x="32239" y="2205116"/>
                  <a:pt x="23857" y="2138036"/>
                </a:cubicBezTo>
                <a:cubicBezTo>
                  <a:pt x="8778" y="2011225"/>
                  <a:pt x="9721" y="1883023"/>
                  <a:pt x="26663" y="1756454"/>
                </a:cubicBezTo>
                <a:cubicBezTo>
                  <a:pt x="37125" y="1682587"/>
                  <a:pt x="43121" y="1606552"/>
                  <a:pt x="24367" y="1534088"/>
                </a:cubicBezTo>
                <a:cubicBezTo>
                  <a:pt x="-19775" y="1363773"/>
                  <a:pt x="5996" y="1193203"/>
                  <a:pt x="24367" y="1023781"/>
                </a:cubicBezTo>
                <a:cubicBezTo>
                  <a:pt x="35530" y="932794"/>
                  <a:pt x="35786" y="840798"/>
                  <a:pt x="25133" y="749747"/>
                </a:cubicBezTo>
                <a:cubicBezTo>
                  <a:pt x="6226" y="615268"/>
                  <a:pt x="2577" y="479090"/>
                  <a:pt x="14289" y="343797"/>
                </a:cubicBezTo>
                <a:cubicBezTo>
                  <a:pt x="24877" y="233188"/>
                  <a:pt x="35339" y="122324"/>
                  <a:pt x="22581" y="10822"/>
                </a:cubicBezTo>
                <a:close/>
              </a:path>
            </a:pathLst>
          </a:custGeom>
          <a:noFill/>
        </p:spPr>
      </p:pic>
      <p:pic>
        <p:nvPicPr>
          <p:cNvPr id="305" name="Google Shape;305;p18" descr="Children rowing kayak on lake"/>
          <p:cNvPicPr preferRelativeResize="0">
            <a:picLocks noGrp="1"/>
          </p:cNvPicPr>
          <p:nvPr>
            <p:ph type="body" idx="2"/>
          </p:nvPr>
        </p:nvPicPr>
        <p:blipFill>
          <a:blip r:embed="rId4"/>
          <a:srcRect l="12269" r="12269"/>
          <a:stretch/>
        </p:blipFill>
        <p:spPr>
          <a:xfrm>
            <a:off x="9339374" y="1"/>
            <a:ext cx="2852627" cy="2520152"/>
          </a:xfrm>
          <a:custGeom>
            <a:avLst/>
            <a:gdLst/>
            <a:ahLst/>
            <a:cxnLst/>
            <a:rect l="l" t="t" r="r" b="b"/>
            <a:pathLst>
              <a:path w="2852627" h="2520152">
                <a:moveTo>
                  <a:pt x="10064" y="0"/>
                </a:moveTo>
                <a:lnTo>
                  <a:pt x="2852627" y="0"/>
                </a:lnTo>
                <a:lnTo>
                  <a:pt x="2852627" y="2486586"/>
                </a:lnTo>
                <a:lnTo>
                  <a:pt x="2722923" y="2488164"/>
                </a:lnTo>
                <a:cubicBezTo>
                  <a:pt x="2674488" y="2490004"/>
                  <a:pt x="2626073" y="2493170"/>
                  <a:pt x="2577690" y="2497898"/>
                </a:cubicBezTo>
                <a:cubicBezTo>
                  <a:pt x="2399458" y="2512970"/>
                  <a:pt x="2220528" y="2515143"/>
                  <a:pt x="2042042" y="2504390"/>
                </a:cubicBezTo>
                <a:cubicBezTo>
                  <a:pt x="1880764" y="2496911"/>
                  <a:pt x="1719740" y="2478563"/>
                  <a:pt x="1558080" y="2494228"/>
                </a:cubicBezTo>
                <a:cubicBezTo>
                  <a:pt x="1502460" y="2499592"/>
                  <a:pt x="1447854" y="2512575"/>
                  <a:pt x="1391850" y="2515538"/>
                </a:cubicBezTo>
                <a:cubicBezTo>
                  <a:pt x="1129488" y="2529651"/>
                  <a:pt x="868014" y="2508482"/>
                  <a:pt x="606540" y="2491124"/>
                </a:cubicBezTo>
                <a:cubicBezTo>
                  <a:pt x="511296" y="2484774"/>
                  <a:pt x="416054" y="2477012"/>
                  <a:pt x="320810" y="2494370"/>
                </a:cubicBezTo>
                <a:cubicBezTo>
                  <a:pt x="240438" y="2508129"/>
                  <a:pt x="158860" y="2510966"/>
                  <a:pt x="77878" y="2502837"/>
                </a:cubicBezTo>
                <a:lnTo>
                  <a:pt x="9154" y="2498029"/>
                </a:lnTo>
                <a:lnTo>
                  <a:pt x="8320" y="2462991"/>
                </a:lnTo>
                <a:cubicBezTo>
                  <a:pt x="6579" y="2338090"/>
                  <a:pt x="-9495" y="2212684"/>
                  <a:pt x="8320" y="2088414"/>
                </a:cubicBezTo>
                <a:cubicBezTo>
                  <a:pt x="37454" y="1869137"/>
                  <a:pt x="41459" y="1647554"/>
                  <a:pt x="20242" y="1427484"/>
                </a:cubicBezTo>
                <a:cubicBezTo>
                  <a:pt x="-386" y="1179282"/>
                  <a:pt x="-1860" y="930008"/>
                  <a:pt x="15822" y="681605"/>
                </a:cubicBezTo>
                <a:cubicBezTo>
                  <a:pt x="28413" y="497593"/>
                  <a:pt x="37789" y="313203"/>
                  <a:pt x="26537" y="128561"/>
                </a:cubicBezTo>
                <a:cubicBezTo>
                  <a:pt x="24327" y="93208"/>
                  <a:pt x="18400" y="58296"/>
                  <a:pt x="12757" y="23416"/>
                </a:cubicBezTo>
                <a:close/>
              </a:path>
            </a:pathLst>
          </a:custGeom>
          <a:noFill/>
        </p:spPr>
      </p:pic>
      <p:sp>
        <p:nvSpPr>
          <p:cNvPr id="316" name="sketch line">
            <a:extLst>
              <a:ext uri="{FF2B5EF4-FFF2-40B4-BE49-F238E27FC236}">
                <a16:creationId xmlns:a16="http://schemas.microsoft.com/office/drawing/2014/main" id="{BBECEAC1-4BBC-4815-B44E-D9B231A3FC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1520" y="260986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Google Shape;304;p18"/>
          <p:cNvSpPr txBox="1">
            <a:spLocks noGrp="1"/>
          </p:cNvSpPr>
          <p:nvPr>
            <p:ph type="body" idx="1"/>
          </p:nvPr>
        </p:nvSpPr>
        <p:spPr>
          <a:xfrm>
            <a:off x="612648" y="2843783"/>
            <a:ext cx="5221224" cy="3877691"/>
          </a:xfrm>
          <a:prstGeom prst="rect">
            <a:avLst/>
          </a:prstGeom>
        </p:spPr>
        <p:txBody>
          <a:bodyPr spcFirstLastPara="1" vert="horz" lIns="91440" tIns="45720" rIns="91440" bIns="45720" rtlCol="0" anchorCtr="0">
            <a:normAutofit/>
          </a:bodyPr>
          <a:lstStyle/>
          <a:p>
            <a:pPr marL="192881" lvl="0" indent="-228600">
              <a:lnSpc>
                <a:spcPct val="90000"/>
              </a:lnSpc>
              <a:spcBef>
                <a:spcPts val="0"/>
              </a:spcBef>
              <a:spcAft>
                <a:spcPts val="0"/>
              </a:spcAft>
              <a:buClr>
                <a:schemeClr val="dk1"/>
              </a:buClr>
              <a:buSzPts val="2400"/>
              <a:buFont typeface="Arial" panose="020B0604020202020204" pitchFamily="34" charset="0"/>
              <a:buChar char="•"/>
            </a:pPr>
            <a:r>
              <a:rPr lang="en-US" sz="1600" b="1" kern="1200" dirty="0">
                <a:solidFill>
                  <a:schemeClr val="tx1"/>
                </a:solidFill>
                <a:latin typeface="+mn-lt"/>
                <a:ea typeface="+mn-ea"/>
                <a:cs typeface="+mn-cs"/>
              </a:rPr>
              <a:t>Scope/Sequence for K - 12</a:t>
            </a:r>
            <a:endParaRPr lang="en-US" sz="1600" kern="1200" dirty="0">
              <a:solidFill>
                <a:schemeClr val="tx1"/>
              </a:solidFill>
              <a:latin typeface="+mn-lt"/>
              <a:ea typeface="+mn-ea"/>
              <a:cs typeface="+mn-cs"/>
            </a:endParaRPr>
          </a:p>
          <a:p>
            <a:pPr marL="192881" lvl="0" indent="-228600">
              <a:lnSpc>
                <a:spcPct val="90000"/>
              </a:lnSpc>
              <a:spcBef>
                <a:spcPts val="480"/>
              </a:spcBef>
              <a:spcAft>
                <a:spcPts val="0"/>
              </a:spcAft>
              <a:buClr>
                <a:schemeClr val="dk1"/>
              </a:buClr>
              <a:buSzPts val="2400"/>
              <a:buFont typeface="Arial" panose="020B0604020202020204" pitchFamily="34" charset="0"/>
              <a:buChar char="•"/>
            </a:pPr>
            <a:r>
              <a:rPr lang="en-US" sz="1600" b="1" kern="1200" dirty="0">
                <a:solidFill>
                  <a:schemeClr val="tx1"/>
                </a:solidFill>
                <a:latin typeface="+mn-lt"/>
                <a:ea typeface="+mn-ea"/>
                <a:cs typeface="+mn-cs"/>
              </a:rPr>
              <a:t>Daily Lesson Plans and Slides, over 360 lessons</a:t>
            </a:r>
            <a:endParaRPr lang="en-US" sz="1600" kern="1200" dirty="0">
              <a:solidFill>
                <a:schemeClr val="tx1"/>
              </a:solidFill>
              <a:latin typeface="+mn-lt"/>
              <a:ea typeface="+mn-ea"/>
              <a:cs typeface="+mn-cs"/>
            </a:endParaRPr>
          </a:p>
          <a:p>
            <a:pPr marL="192881" lvl="0" indent="-228600">
              <a:lnSpc>
                <a:spcPct val="90000"/>
              </a:lnSpc>
              <a:spcBef>
                <a:spcPts val="480"/>
              </a:spcBef>
              <a:spcAft>
                <a:spcPts val="0"/>
              </a:spcAft>
              <a:buClr>
                <a:schemeClr val="dk1"/>
              </a:buClr>
              <a:buSzPts val="2400"/>
              <a:buFont typeface="Arial" panose="020B0604020202020204" pitchFamily="34" charset="0"/>
              <a:buChar char="•"/>
            </a:pPr>
            <a:r>
              <a:rPr lang="en-US" sz="1600" b="1" kern="1200" dirty="0">
                <a:solidFill>
                  <a:schemeClr val="tx1"/>
                </a:solidFill>
                <a:latin typeface="+mn-lt"/>
                <a:ea typeface="+mn-ea"/>
                <a:cs typeface="+mn-cs"/>
              </a:rPr>
              <a:t>Standards aligned</a:t>
            </a:r>
            <a:endParaRPr lang="en-US" sz="1600" kern="1200" dirty="0">
              <a:solidFill>
                <a:schemeClr val="tx1"/>
              </a:solidFill>
              <a:latin typeface="+mn-lt"/>
              <a:ea typeface="+mn-ea"/>
              <a:cs typeface="+mn-cs"/>
            </a:endParaRPr>
          </a:p>
          <a:p>
            <a:pPr marL="192881" lvl="0" indent="-228600">
              <a:lnSpc>
                <a:spcPct val="90000"/>
              </a:lnSpc>
              <a:spcBef>
                <a:spcPts val="480"/>
              </a:spcBef>
              <a:spcAft>
                <a:spcPts val="0"/>
              </a:spcAft>
              <a:buClr>
                <a:schemeClr val="dk1"/>
              </a:buClr>
              <a:buSzPts val="2400"/>
              <a:buFont typeface="Arial" panose="020B0604020202020204" pitchFamily="34" charset="0"/>
              <a:buChar char="•"/>
            </a:pPr>
            <a:r>
              <a:rPr lang="en-US" sz="1600" b="1" kern="1200" dirty="0">
                <a:solidFill>
                  <a:schemeClr val="tx1"/>
                </a:solidFill>
                <a:latin typeface="+mn-lt"/>
                <a:ea typeface="+mn-ea"/>
                <a:cs typeface="+mn-cs"/>
              </a:rPr>
              <a:t>Lesson objectives</a:t>
            </a:r>
            <a:endParaRPr lang="en-US" sz="1600" kern="1200" dirty="0">
              <a:solidFill>
                <a:schemeClr val="tx1"/>
              </a:solidFill>
              <a:latin typeface="+mn-lt"/>
              <a:ea typeface="+mn-ea"/>
              <a:cs typeface="+mn-cs"/>
            </a:endParaRPr>
          </a:p>
          <a:p>
            <a:pPr marL="192881" lvl="0" indent="-228600">
              <a:lnSpc>
                <a:spcPct val="90000"/>
              </a:lnSpc>
              <a:spcBef>
                <a:spcPts val="480"/>
              </a:spcBef>
              <a:spcAft>
                <a:spcPts val="0"/>
              </a:spcAft>
              <a:buClr>
                <a:schemeClr val="dk1"/>
              </a:buClr>
              <a:buSzPts val="2400"/>
              <a:buFont typeface="Arial" panose="020B0604020202020204" pitchFamily="34" charset="0"/>
              <a:buChar char="•"/>
            </a:pPr>
            <a:r>
              <a:rPr lang="en-US" sz="1600" b="1" kern="1200" dirty="0">
                <a:solidFill>
                  <a:schemeClr val="tx1"/>
                </a:solidFill>
                <a:latin typeface="+mn-lt"/>
                <a:ea typeface="+mn-ea"/>
                <a:cs typeface="+mn-cs"/>
              </a:rPr>
              <a:t>Student expectations</a:t>
            </a:r>
            <a:endParaRPr lang="en-US" sz="1600" kern="1200" dirty="0">
              <a:solidFill>
                <a:schemeClr val="tx1"/>
              </a:solidFill>
              <a:latin typeface="+mn-lt"/>
              <a:ea typeface="+mn-ea"/>
              <a:cs typeface="+mn-cs"/>
            </a:endParaRPr>
          </a:p>
          <a:p>
            <a:pPr marL="192881" lvl="0" indent="-228600">
              <a:lnSpc>
                <a:spcPct val="90000"/>
              </a:lnSpc>
              <a:spcBef>
                <a:spcPts val="480"/>
              </a:spcBef>
              <a:spcAft>
                <a:spcPts val="0"/>
              </a:spcAft>
              <a:buClr>
                <a:schemeClr val="dk1"/>
              </a:buClr>
              <a:buSzPts val="2400"/>
              <a:buFont typeface="Arial" panose="020B0604020202020204" pitchFamily="34" charset="0"/>
              <a:buChar char="•"/>
            </a:pPr>
            <a:r>
              <a:rPr lang="en-US" sz="1600" b="1" kern="1200" dirty="0">
                <a:solidFill>
                  <a:schemeClr val="tx1"/>
                </a:solidFill>
                <a:latin typeface="+mn-lt"/>
                <a:ea typeface="+mn-ea"/>
                <a:cs typeface="+mn-cs"/>
              </a:rPr>
              <a:t>Detailed class activities </a:t>
            </a:r>
            <a:endParaRPr lang="en-US" sz="1600" kern="1200" dirty="0">
              <a:solidFill>
                <a:schemeClr val="tx1"/>
              </a:solidFill>
              <a:latin typeface="+mn-lt"/>
              <a:ea typeface="+mn-ea"/>
              <a:cs typeface="+mn-cs"/>
            </a:endParaRPr>
          </a:p>
          <a:p>
            <a:pPr marL="192881" lvl="0" indent="-228600">
              <a:lnSpc>
                <a:spcPct val="90000"/>
              </a:lnSpc>
              <a:spcBef>
                <a:spcPts val="480"/>
              </a:spcBef>
              <a:spcAft>
                <a:spcPts val="0"/>
              </a:spcAft>
              <a:buClr>
                <a:schemeClr val="dk1"/>
              </a:buClr>
              <a:buSzPts val="2400"/>
              <a:buFont typeface="Arial" panose="020B0604020202020204" pitchFamily="34" charset="0"/>
              <a:buChar char="•"/>
            </a:pPr>
            <a:r>
              <a:rPr lang="en-US" sz="1600" b="1" kern="1200" dirty="0">
                <a:solidFill>
                  <a:schemeClr val="tx1"/>
                </a:solidFill>
                <a:latin typeface="+mn-lt"/>
                <a:ea typeface="+mn-ea"/>
                <a:cs typeface="+mn-cs"/>
              </a:rPr>
              <a:t>Cardiovascular component</a:t>
            </a:r>
            <a:endParaRPr lang="en-US" sz="1600" kern="1200" dirty="0">
              <a:solidFill>
                <a:schemeClr val="tx1"/>
              </a:solidFill>
              <a:latin typeface="+mn-lt"/>
              <a:ea typeface="+mn-ea"/>
              <a:cs typeface="+mn-cs"/>
            </a:endParaRPr>
          </a:p>
          <a:p>
            <a:pPr marL="192881" lvl="0" indent="-228600">
              <a:lnSpc>
                <a:spcPct val="90000"/>
              </a:lnSpc>
              <a:spcBef>
                <a:spcPts val="480"/>
              </a:spcBef>
              <a:spcAft>
                <a:spcPts val="0"/>
              </a:spcAft>
              <a:buClr>
                <a:schemeClr val="dk1"/>
              </a:buClr>
              <a:buSzPts val="2400"/>
              <a:buFont typeface="Arial" panose="020B0604020202020204" pitchFamily="34" charset="0"/>
              <a:buChar char="•"/>
            </a:pPr>
            <a:r>
              <a:rPr lang="en-US" sz="1600" b="1" kern="1200" dirty="0">
                <a:solidFill>
                  <a:schemeClr val="tx1"/>
                </a:solidFill>
                <a:latin typeface="+mn-lt"/>
                <a:ea typeface="+mn-ea"/>
                <a:cs typeface="+mn-cs"/>
              </a:rPr>
              <a:t>Enrichments </a:t>
            </a:r>
          </a:p>
          <a:p>
            <a:pPr marL="192881" lvl="0" indent="-228600">
              <a:lnSpc>
                <a:spcPct val="90000"/>
              </a:lnSpc>
              <a:spcBef>
                <a:spcPts val="480"/>
              </a:spcBef>
              <a:spcAft>
                <a:spcPts val="0"/>
              </a:spcAft>
              <a:buClr>
                <a:schemeClr val="dk1"/>
              </a:buClr>
              <a:buSzPts val="2400"/>
              <a:buFont typeface="Arial" panose="020B0604020202020204" pitchFamily="34" charset="0"/>
              <a:buChar char="•"/>
            </a:pPr>
            <a:r>
              <a:rPr lang="en-US" sz="1600" b="1" kern="1200" dirty="0">
                <a:solidFill>
                  <a:schemeClr val="tx1"/>
                </a:solidFill>
                <a:latin typeface="+mn-lt"/>
                <a:ea typeface="+mn-ea"/>
                <a:cs typeface="+mn-cs"/>
              </a:rPr>
              <a:t>Distance Learning</a:t>
            </a:r>
            <a:endParaRPr lang="en-US" sz="1600" kern="1200" dirty="0">
              <a:solidFill>
                <a:schemeClr val="tx1"/>
              </a:solidFill>
              <a:latin typeface="+mn-lt"/>
              <a:ea typeface="+mn-ea"/>
              <a:cs typeface="+mn-cs"/>
            </a:endParaRPr>
          </a:p>
          <a:p>
            <a:pPr marL="192881" lvl="0" indent="-228600">
              <a:lnSpc>
                <a:spcPct val="90000"/>
              </a:lnSpc>
              <a:spcBef>
                <a:spcPts val="480"/>
              </a:spcBef>
              <a:spcAft>
                <a:spcPts val="0"/>
              </a:spcAft>
              <a:buClr>
                <a:schemeClr val="dk1"/>
              </a:buClr>
              <a:buSzPts val="2400"/>
              <a:buFont typeface="Arial" panose="020B0604020202020204" pitchFamily="34" charset="0"/>
              <a:buChar char="•"/>
            </a:pPr>
            <a:r>
              <a:rPr lang="en-US" sz="1600" b="1" kern="1200" dirty="0">
                <a:solidFill>
                  <a:schemeClr val="tx1"/>
                </a:solidFill>
                <a:latin typeface="+mn-lt"/>
                <a:ea typeface="+mn-ea"/>
                <a:cs typeface="+mn-cs"/>
              </a:rPr>
              <a:t>Assessments </a:t>
            </a:r>
            <a:endParaRPr lang="en-US" sz="1600" kern="1200" dirty="0">
              <a:solidFill>
                <a:schemeClr val="tx1"/>
              </a:solidFill>
              <a:latin typeface="+mn-lt"/>
              <a:ea typeface="+mn-ea"/>
              <a:cs typeface="+mn-cs"/>
            </a:endParaRPr>
          </a:p>
          <a:p>
            <a:pPr marL="192881" lvl="0" indent="-228600">
              <a:lnSpc>
                <a:spcPct val="90000"/>
              </a:lnSpc>
              <a:spcBef>
                <a:spcPts val="480"/>
              </a:spcBef>
              <a:spcAft>
                <a:spcPts val="0"/>
              </a:spcAft>
              <a:buClr>
                <a:schemeClr val="dk1"/>
              </a:buClr>
              <a:buSzPts val="2400"/>
              <a:buFont typeface="Arial" panose="020B0604020202020204" pitchFamily="34" charset="0"/>
              <a:buChar char="•"/>
            </a:pPr>
            <a:r>
              <a:rPr lang="en-US" sz="1600" b="1" kern="1200" dirty="0">
                <a:solidFill>
                  <a:schemeClr val="tx1"/>
                </a:solidFill>
                <a:latin typeface="+mn-lt"/>
                <a:ea typeface="+mn-ea"/>
                <a:cs typeface="+mn-cs"/>
              </a:rPr>
              <a:t>Modifications for different learners</a:t>
            </a:r>
            <a:endParaRPr lang="en-US" sz="1600" kern="1200" dirty="0">
              <a:solidFill>
                <a:schemeClr val="tx1"/>
              </a:solidFill>
              <a:latin typeface="+mn-lt"/>
              <a:ea typeface="+mn-ea"/>
              <a:cs typeface="+mn-cs"/>
            </a:endParaRPr>
          </a:p>
          <a:p>
            <a:pPr marL="192881" lvl="0" indent="-228600">
              <a:lnSpc>
                <a:spcPct val="90000"/>
              </a:lnSpc>
              <a:spcBef>
                <a:spcPts val="480"/>
              </a:spcBef>
              <a:spcAft>
                <a:spcPts val="0"/>
              </a:spcAft>
              <a:buClr>
                <a:schemeClr val="dk1"/>
              </a:buClr>
              <a:buSzPts val="2400"/>
              <a:buFont typeface="Arial" panose="020B0604020202020204" pitchFamily="34" charset="0"/>
              <a:buChar char="•"/>
            </a:pPr>
            <a:r>
              <a:rPr lang="en-US" sz="1600" b="1" kern="1200" dirty="0">
                <a:solidFill>
                  <a:schemeClr val="tx1"/>
                </a:solidFill>
                <a:latin typeface="+mn-lt"/>
                <a:ea typeface="+mn-ea"/>
                <a:cs typeface="+mn-cs"/>
              </a:rPr>
              <a:t>Flexible, creative, allows for </a:t>
            </a:r>
            <a:endParaRPr lang="en-US" sz="1600" kern="1200" dirty="0">
              <a:solidFill>
                <a:schemeClr val="tx1"/>
              </a:solidFill>
              <a:latin typeface="+mn-lt"/>
              <a:ea typeface="+mn-ea"/>
              <a:cs typeface="+mn-cs"/>
            </a:endParaRPr>
          </a:p>
          <a:p>
            <a:pPr marL="0" lvl="0" indent="0">
              <a:lnSpc>
                <a:spcPct val="90000"/>
              </a:lnSpc>
              <a:spcBef>
                <a:spcPts val="480"/>
              </a:spcBef>
              <a:spcAft>
                <a:spcPts val="0"/>
              </a:spcAft>
              <a:buClr>
                <a:schemeClr val="dk1"/>
              </a:buClr>
              <a:buSzPts val="2400"/>
              <a:buNone/>
            </a:pPr>
            <a:r>
              <a:rPr lang="en-US" sz="1600" b="1" kern="1200" dirty="0">
                <a:solidFill>
                  <a:schemeClr val="tx1"/>
                </a:solidFill>
                <a:latin typeface="+mn-lt"/>
                <a:ea typeface="+mn-ea"/>
                <a:cs typeface="+mn-cs"/>
              </a:rPr>
              <a:t>	teacher adjustments</a:t>
            </a:r>
            <a:endParaRPr lang="en-US" sz="1600" kern="1200" dirty="0">
              <a:solidFill>
                <a:schemeClr val="tx1"/>
              </a:solidFill>
              <a:latin typeface="+mn-lt"/>
              <a:ea typeface="+mn-ea"/>
              <a:cs typeface="+mn-cs"/>
            </a:endParaRPr>
          </a:p>
          <a:p>
            <a:pPr marL="192881" lvl="0" indent="-228600">
              <a:lnSpc>
                <a:spcPct val="90000"/>
              </a:lnSpc>
              <a:spcBef>
                <a:spcPts val="480"/>
              </a:spcBef>
              <a:spcAft>
                <a:spcPts val="0"/>
              </a:spcAft>
              <a:buClr>
                <a:schemeClr val="dk1"/>
              </a:buClr>
              <a:buSzPts val="2400"/>
              <a:buFont typeface="Arial" panose="020B0604020202020204" pitchFamily="34" charset="0"/>
              <a:buChar char="•"/>
            </a:pPr>
            <a:endParaRPr lang="en-US" sz="1200" b="1" kern="1200" dirty="0">
              <a:solidFill>
                <a:schemeClr val="tx1"/>
              </a:solidFill>
              <a:latin typeface="+mn-lt"/>
              <a:ea typeface="+mn-ea"/>
              <a:cs typeface="+mn-cs"/>
            </a:endParaRPr>
          </a:p>
        </p:txBody>
      </p:sp>
      <p:pic>
        <p:nvPicPr>
          <p:cNvPr id="308" name="Google Shape;308;p18"/>
          <p:cNvPicPr preferRelativeResize="0"/>
          <p:nvPr/>
        </p:nvPicPr>
        <p:blipFill rotWithShape="1">
          <a:blip r:embed="rId5"/>
          <a:srcRect t="5452" r="-1" b="23175"/>
          <a:stretch/>
        </p:blipFill>
        <p:spPr>
          <a:xfrm>
            <a:off x="6388701" y="2716074"/>
            <a:ext cx="5803299" cy="4141924"/>
          </a:xfrm>
          <a:custGeom>
            <a:avLst/>
            <a:gdLst/>
            <a:ahLst/>
            <a:cxnLst/>
            <a:rect l="l" t="t" r="r" b="b"/>
            <a:pathLst>
              <a:path w="5803299" h="4141924">
                <a:moveTo>
                  <a:pt x="4086182" y="1329"/>
                </a:moveTo>
                <a:cubicBezTo>
                  <a:pt x="4156698" y="-1238"/>
                  <a:pt x="4227324" y="-85"/>
                  <a:pt x="4297823" y="4799"/>
                </a:cubicBezTo>
                <a:cubicBezTo>
                  <a:pt x="4587107" y="19899"/>
                  <a:pt x="4876647" y="16089"/>
                  <a:pt x="5166059" y="27661"/>
                </a:cubicBezTo>
                <a:cubicBezTo>
                  <a:pt x="5261555" y="31612"/>
                  <a:pt x="5356545" y="10444"/>
                  <a:pt x="5451787" y="9315"/>
                </a:cubicBezTo>
                <a:cubicBezTo>
                  <a:pt x="5565889" y="7904"/>
                  <a:pt x="5680275" y="12949"/>
                  <a:pt x="5794837" y="16636"/>
                </a:cubicBezTo>
                <a:lnTo>
                  <a:pt x="5803299" y="16810"/>
                </a:lnTo>
                <a:lnTo>
                  <a:pt x="5803299" y="4141924"/>
                </a:lnTo>
                <a:lnTo>
                  <a:pt x="25520" y="4141924"/>
                </a:lnTo>
                <a:lnTo>
                  <a:pt x="38276" y="3985509"/>
                </a:lnTo>
                <a:cubicBezTo>
                  <a:pt x="68779" y="3844294"/>
                  <a:pt x="65552" y="3697862"/>
                  <a:pt x="28835" y="3558127"/>
                </a:cubicBezTo>
                <a:cubicBezTo>
                  <a:pt x="-4463" y="3426468"/>
                  <a:pt x="-11352" y="3294426"/>
                  <a:pt x="21053" y="3161618"/>
                </a:cubicBezTo>
                <a:cubicBezTo>
                  <a:pt x="51646" y="3038188"/>
                  <a:pt x="50153" y="2908978"/>
                  <a:pt x="16716" y="2786288"/>
                </a:cubicBezTo>
                <a:cubicBezTo>
                  <a:pt x="9316" y="2754521"/>
                  <a:pt x="4787" y="2722155"/>
                  <a:pt x="3192" y="2689584"/>
                </a:cubicBezTo>
                <a:cubicBezTo>
                  <a:pt x="-6887" y="2570683"/>
                  <a:pt x="10081" y="2453440"/>
                  <a:pt x="24242" y="2335942"/>
                </a:cubicBezTo>
                <a:cubicBezTo>
                  <a:pt x="33683" y="2261054"/>
                  <a:pt x="48099" y="2185401"/>
                  <a:pt x="24242" y="2111279"/>
                </a:cubicBezTo>
                <a:cubicBezTo>
                  <a:pt x="7899" y="2059623"/>
                  <a:pt x="4264" y="2004791"/>
                  <a:pt x="13654" y="1951426"/>
                </a:cubicBezTo>
                <a:cubicBezTo>
                  <a:pt x="29486" y="1856713"/>
                  <a:pt x="32790" y="1760329"/>
                  <a:pt x="23477" y="1664761"/>
                </a:cubicBezTo>
                <a:cubicBezTo>
                  <a:pt x="17328" y="1601751"/>
                  <a:pt x="18272" y="1538243"/>
                  <a:pt x="26284" y="1475437"/>
                </a:cubicBezTo>
                <a:cubicBezTo>
                  <a:pt x="36872" y="1390981"/>
                  <a:pt x="53330" y="1304994"/>
                  <a:pt x="33300" y="1220284"/>
                </a:cubicBezTo>
                <a:cubicBezTo>
                  <a:pt x="1406" y="1085690"/>
                  <a:pt x="7785" y="951224"/>
                  <a:pt x="20543" y="815610"/>
                </a:cubicBezTo>
                <a:cubicBezTo>
                  <a:pt x="30111" y="714697"/>
                  <a:pt x="40700" y="612636"/>
                  <a:pt x="21563" y="510574"/>
                </a:cubicBezTo>
                <a:cubicBezTo>
                  <a:pt x="13335" y="463218"/>
                  <a:pt x="13335" y="414790"/>
                  <a:pt x="21563" y="367433"/>
                </a:cubicBezTo>
                <a:cubicBezTo>
                  <a:pt x="31514" y="303645"/>
                  <a:pt x="40955" y="240494"/>
                  <a:pt x="28197" y="176068"/>
                </a:cubicBezTo>
                <a:cubicBezTo>
                  <a:pt x="22584" y="148001"/>
                  <a:pt x="18374" y="119679"/>
                  <a:pt x="15439" y="91357"/>
                </a:cubicBezTo>
                <a:lnTo>
                  <a:pt x="13471" y="15444"/>
                </a:lnTo>
                <a:lnTo>
                  <a:pt x="161497" y="23093"/>
                </a:lnTo>
                <a:cubicBezTo>
                  <a:pt x="242184" y="25544"/>
                  <a:pt x="322886" y="25615"/>
                  <a:pt x="403652" y="21310"/>
                </a:cubicBezTo>
                <a:cubicBezTo>
                  <a:pt x="579090" y="9611"/>
                  <a:pt x="755048" y="12123"/>
                  <a:pt x="930155" y="28790"/>
                </a:cubicBezTo>
                <a:cubicBezTo>
                  <a:pt x="934727" y="29284"/>
                  <a:pt x="939871" y="27908"/>
                  <a:pt x="944744" y="27978"/>
                </a:cubicBezTo>
                <a:lnTo>
                  <a:pt x="944756" y="27986"/>
                </a:lnTo>
                <a:lnTo>
                  <a:pt x="949368" y="27641"/>
                </a:lnTo>
                <a:lnTo>
                  <a:pt x="981805" y="30065"/>
                </a:lnTo>
                <a:lnTo>
                  <a:pt x="983936" y="28984"/>
                </a:lnTo>
                <a:cubicBezTo>
                  <a:pt x="988825" y="29108"/>
                  <a:pt x="993905" y="30625"/>
                  <a:pt x="998603" y="30483"/>
                </a:cubicBezTo>
                <a:cubicBezTo>
                  <a:pt x="1047368" y="29496"/>
                  <a:pt x="1096133" y="30483"/>
                  <a:pt x="1144770" y="25121"/>
                </a:cubicBezTo>
                <a:cubicBezTo>
                  <a:pt x="1267037" y="10007"/>
                  <a:pt x="1390204" y="6041"/>
                  <a:pt x="1513043" y="13266"/>
                </a:cubicBezTo>
                <a:cubicBezTo>
                  <a:pt x="1691465" y="24557"/>
                  <a:pt x="1870141" y="31472"/>
                  <a:pt x="2048943" y="16089"/>
                </a:cubicBezTo>
                <a:cubicBezTo>
                  <a:pt x="2150537" y="7480"/>
                  <a:pt x="2252129" y="-1693"/>
                  <a:pt x="2353721" y="10161"/>
                </a:cubicBezTo>
                <a:cubicBezTo>
                  <a:pt x="2440545" y="21000"/>
                  <a:pt x="2528079" y="22750"/>
                  <a:pt x="2615195" y="15383"/>
                </a:cubicBezTo>
                <a:cubicBezTo>
                  <a:pt x="2710489" y="8045"/>
                  <a:pt x="2806139" y="8045"/>
                  <a:pt x="2901433" y="15383"/>
                </a:cubicBezTo>
                <a:cubicBezTo>
                  <a:pt x="2992739" y="21029"/>
                  <a:pt x="3084299" y="30483"/>
                  <a:pt x="3175351" y="20323"/>
                </a:cubicBezTo>
                <a:cubicBezTo>
                  <a:pt x="3303357" y="6210"/>
                  <a:pt x="3430983" y="10867"/>
                  <a:pt x="3558737" y="19476"/>
                </a:cubicBezTo>
                <a:cubicBezTo>
                  <a:pt x="3664265" y="26532"/>
                  <a:pt x="3770177" y="36834"/>
                  <a:pt x="3875197" y="20181"/>
                </a:cubicBezTo>
                <a:cubicBezTo>
                  <a:pt x="3945258" y="10183"/>
                  <a:pt x="4015665" y="3895"/>
                  <a:pt x="4086182" y="1329"/>
                </a:cubicBezTo>
                <a:close/>
              </a:path>
            </a:pathLst>
          </a:custGeom>
          <a:noFill/>
        </p:spPr>
      </p:pic>
      <p:pic>
        <p:nvPicPr>
          <p:cNvPr id="3" name="Picture 2">
            <a:extLst>
              <a:ext uri="{FF2B5EF4-FFF2-40B4-BE49-F238E27FC236}">
                <a16:creationId xmlns:a16="http://schemas.microsoft.com/office/drawing/2014/main" id="{8ECD1BFB-4802-4143-A86B-80B1F03BBF6B}"/>
              </a:ext>
            </a:extLst>
          </p:cNvPr>
          <p:cNvPicPr>
            <a:picLocks noChangeAspect="1"/>
          </p:cNvPicPr>
          <p:nvPr/>
        </p:nvPicPr>
        <p:blipFill>
          <a:blip r:embed="rId6"/>
          <a:stretch>
            <a:fillRect/>
          </a:stretch>
        </p:blipFill>
        <p:spPr>
          <a:xfrm>
            <a:off x="4456102" y="4782531"/>
            <a:ext cx="1932599" cy="181066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Google Shape;157;p20">
            <a:extLst>
              <a:ext uri="{FF2B5EF4-FFF2-40B4-BE49-F238E27FC236}">
                <a16:creationId xmlns:a16="http://schemas.microsoft.com/office/drawing/2014/main" id="{1BE0A2F5-E85D-5111-1EC5-F16DE07A1DC8}"/>
              </a:ext>
            </a:extLst>
          </p:cNvPr>
          <p:cNvSpPr txBox="1"/>
          <p:nvPr/>
        </p:nvSpPr>
        <p:spPr>
          <a:xfrm>
            <a:off x="1524000" y="2270523"/>
            <a:ext cx="9144000" cy="2072878"/>
          </a:xfrm>
          <a:prstGeom prst="rect">
            <a:avLst/>
          </a:prstGeom>
          <a:noFill/>
          <a:ln>
            <a:noFill/>
          </a:ln>
        </p:spPr>
        <p:txBody>
          <a:bodyPr spcFirstLastPara="1" lIns="62850" tIns="31425" rIns="62850" bIns="31425" anchor="ctr"/>
          <a:lstStyle/>
          <a:p>
            <a:pPr algn="ctr">
              <a:buClr>
                <a:schemeClr val="dk1"/>
              </a:buClr>
              <a:buSzPts val="1900"/>
              <a:defRPr/>
            </a:pPr>
            <a:endParaRPr sz="2500" dirty="0">
              <a:solidFill>
                <a:srgbClr val="FFC000"/>
              </a:solidFill>
              <a:latin typeface="Calibri"/>
              <a:ea typeface="Calibri"/>
              <a:cs typeface="Calibri"/>
              <a:sym typeface="Calibri"/>
            </a:endParaRPr>
          </a:p>
          <a:p>
            <a:pPr algn="ctr">
              <a:buClr>
                <a:schemeClr val="dk1"/>
              </a:buClr>
              <a:buSzPts val="1900"/>
              <a:defRPr/>
            </a:pPr>
            <a:r>
              <a:rPr lang="en-US" sz="3300" dirty="0">
                <a:latin typeface="Calibri"/>
                <a:ea typeface="Calibri"/>
                <a:cs typeface="Calibri"/>
                <a:sym typeface="Calibri"/>
              </a:rPr>
              <a:t>Students are . . .</a:t>
            </a:r>
            <a:endParaRPr sz="3300" dirty="0">
              <a:latin typeface="Calibri"/>
              <a:ea typeface="Calibri"/>
              <a:cs typeface="Calibri"/>
              <a:sym typeface="Calibri"/>
            </a:endParaRPr>
          </a:p>
          <a:p>
            <a:pPr algn="ctr">
              <a:buClr>
                <a:schemeClr val="dk1"/>
              </a:buClr>
              <a:buSzPts val="1900"/>
              <a:defRPr/>
            </a:pPr>
            <a:r>
              <a:rPr lang="en-US" sz="3300" dirty="0">
                <a:latin typeface="Calibri"/>
                <a:ea typeface="Calibri"/>
                <a:cs typeface="Calibri"/>
                <a:sym typeface="Calibri"/>
              </a:rPr>
              <a:t>being taught </a:t>
            </a:r>
            <a:r>
              <a:rPr lang="en-US" sz="3300" b="1" dirty="0">
                <a:latin typeface="Calibri"/>
                <a:ea typeface="Calibri"/>
                <a:cs typeface="Calibri"/>
                <a:sym typeface="Calibri"/>
              </a:rPr>
              <a:t>wildlife conservation</a:t>
            </a:r>
            <a:r>
              <a:rPr lang="en-US" sz="3300" dirty="0">
                <a:latin typeface="Calibri"/>
                <a:ea typeface="Calibri"/>
                <a:cs typeface="Calibri"/>
                <a:sym typeface="Calibri"/>
              </a:rPr>
              <a:t>, </a:t>
            </a:r>
            <a:endParaRPr sz="3300" dirty="0">
              <a:latin typeface="Calibri"/>
              <a:ea typeface="Calibri"/>
              <a:cs typeface="Calibri"/>
              <a:sym typeface="Calibri"/>
            </a:endParaRPr>
          </a:p>
          <a:p>
            <a:pPr algn="ctr">
              <a:buClr>
                <a:schemeClr val="dk1"/>
              </a:buClr>
              <a:buSzPts val="1900"/>
              <a:defRPr/>
            </a:pPr>
            <a:r>
              <a:rPr lang="en-US" sz="3300" dirty="0">
                <a:latin typeface="Calibri"/>
                <a:ea typeface="Calibri"/>
                <a:cs typeface="Calibri"/>
                <a:sym typeface="Calibri"/>
              </a:rPr>
              <a:t>becoming </a:t>
            </a:r>
            <a:r>
              <a:rPr lang="en-US" sz="3300" b="1" dirty="0">
                <a:latin typeface="Calibri"/>
                <a:ea typeface="Calibri"/>
                <a:cs typeface="Calibri"/>
                <a:sym typeface="Calibri"/>
              </a:rPr>
              <a:t>certified in hunter education</a:t>
            </a:r>
            <a:r>
              <a:rPr lang="en-US" sz="3300" dirty="0">
                <a:latin typeface="Calibri"/>
                <a:ea typeface="Calibri"/>
                <a:cs typeface="Calibri"/>
                <a:sym typeface="Calibri"/>
              </a:rPr>
              <a:t>,</a:t>
            </a:r>
            <a:endParaRPr sz="3300" dirty="0">
              <a:latin typeface="Calibri"/>
              <a:ea typeface="Calibri"/>
              <a:cs typeface="Calibri"/>
              <a:sym typeface="Calibri"/>
            </a:endParaRPr>
          </a:p>
          <a:p>
            <a:pPr algn="ctr">
              <a:buClr>
                <a:schemeClr val="dk1"/>
              </a:buClr>
              <a:buSzPts val="1900"/>
              <a:defRPr/>
            </a:pPr>
            <a:r>
              <a:rPr lang="en-US" sz="3300" dirty="0">
                <a:latin typeface="Calibri"/>
                <a:ea typeface="Calibri"/>
                <a:cs typeface="Calibri"/>
                <a:sym typeface="Calibri"/>
              </a:rPr>
              <a:t>buying </a:t>
            </a:r>
            <a:r>
              <a:rPr lang="en-US" sz="3300" b="1" dirty="0">
                <a:latin typeface="Calibri"/>
                <a:ea typeface="Calibri"/>
                <a:cs typeface="Calibri"/>
                <a:sym typeface="Calibri"/>
              </a:rPr>
              <a:t>hunting and fishing licenses</a:t>
            </a:r>
            <a:r>
              <a:rPr lang="en-US" sz="3300" dirty="0">
                <a:latin typeface="Calibri"/>
                <a:ea typeface="Calibri"/>
                <a:cs typeface="Calibri"/>
                <a:sym typeface="Calibri"/>
              </a:rPr>
              <a:t>,</a:t>
            </a:r>
            <a:endParaRPr sz="3300" dirty="0">
              <a:latin typeface="Calibri"/>
              <a:ea typeface="Calibri"/>
              <a:cs typeface="Calibri"/>
              <a:sym typeface="Calibri"/>
            </a:endParaRPr>
          </a:p>
          <a:p>
            <a:pPr algn="ctr">
              <a:buClr>
                <a:schemeClr val="dk1"/>
              </a:buClr>
              <a:buSzPts val="1900"/>
              <a:defRPr/>
            </a:pPr>
            <a:r>
              <a:rPr lang="en-US" sz="3300" dirty="0">
                <a:latin typeface="Calibri"/>
                <a:ea typeface="Calibri"/>
                <a:cs typeface="Calibri"/>
                <a:sym typeface="Calibri"/>
              </a:rPr>
              <a:t> and being introduced to </a:t>
            </a:r>
            <a:r>
              <a:rPr lang="en-US" sz="3300" b="1" dirty="0">
                <a:latin typeface="Calibri"/>
                <a:ea typeface="Calibri"/>
                <a:cs typeface="Calibri"/>
                <a:sym typeface="Calibri"/>
              </a:rPr>
              <a:t>shooting sports</a:t>
            </a:r>
            <a:r>
              <a:rPr lang="en-US" sz="3300" dirty="0">
                <a:latin typeface="Calibri"/>
                <a:ea typeface="Calibri"/>
                <a:cs typeface="Calibri"/>
                <a:sym typeface="Calibri"/>
              </a:rPr>
              <a:t>.</a:t>
            </a:r>
            <a:endParaRPr sz="3300" dirty="0">
              <a:latin typeface="Calibri"/>
              <a:ea typeface="Calibri"/>
              <a:cs typeface="Calibri"/>
              <a:sym typeface="Calibri"/>
            </a:endParaRPr>
          </a:p>
          <a:p>
            <a:pPr algn="ctr">
              <a:buClr>
                <a:schemeClr val="dk1"/>
              </a:buClr>
              <a:buSzPts val="1900"/>
              <a:defRPr/>
            </a:pPr>
            <a:endParaRPr sz="2500" dirty="0">
              <a:solidFill>
                <a:srgbClr val="FFC000"/>
              </a:solidFill>
              <a:latin typeface="Calibri"/>
              <a:ea typeface="Calibri"/>
              <a:cs typeface="Calibri"/>
              <a:sym typeface="Calibri"/>
            </a:endParaRPr>
          </a:p>
        </p:txBody>
      </p:sp>
      <p:sp>
        <p:nvSpPr>
          <p:cNvPr id="158" name="Google Shape;158;p20">
            <a:extLst>
              <a:ext uri="{FF2B5EF4-FFF2-40B4-BE49-F238E27FC236}">
                <a16:creationId xmlns:a16="http://schemas.microsoft.com/office/drawing/2014/main" id="{FC809DF3-35B5-7013-C3C7-656F7BCF5066}"/>
              </a:ext>
            </a:extLst>
          </p:cNvPr>
          <p:cNvSpPr txBox="1"/>
          <p:nvPr/>
        </p:nvSpPr>
        <p:spPr>
          <a:xfrm>
            <a:off x="1524000" y="396278"/>
            <a:ext cx="9144000" cy="1066500"/>
          </a:xfrm>
          <a:prstGeom prst="rect">
            <a:avLst/>
          </a:prstGeom>
          <a:gradFill>
            <a:gsLst>
              <a:gs pos="0">
                <a:srgbClr val="696969"/>
              </a:gs>
              <a:gs pos="100000">
                <a:srgbClr val="1D1D1D"/>
              </a:gs>
            </a:gsLst>
            <a:path path="circle">
              <a:fillToRect l="50000" t="50000" r="50000" b="50000"/>
            </a:path>
            <a:tileRect/>
          </a:gradFill>
          <a:ln>
            <a:noFill/>
          </a:ln>
        </p:spPr>
        <p:txBody>
          <a:bodyPr spcFirstLastPara="1" lIns="62850" tIns="62850" rIns="62850" bIns="62850" anchor="ctr"/>
          <a:lstStyle/>
          <a:p>
            <a:pPr algn="ctr">
              <a:lnSpc>
                <a:spcPct val="90000"/>
              </a:lnSpc>
              <a:buClr>
                <a:srgbClr val="17375E"/>
              </a:buClr>
              <a:buSzPts val="3000"/>
              <a:defRPr/>
            </a:pPr>
            <a:r>
              <a:rPr lang="en-US" sz="3600" b="1" dirty="0">
                <a:solidFill>
                  <a:srgbClr val="FADF7F"/>
                </a:solidFill>
                <a:latin typeface="Quattrocento"/>
                <a:ea typeface="Quattrocento"/>
                <a:cs typeface="Quattrocento"/>
                <a:sym typeface="Quattrocento"/>
              </a:rPr>
              <a:t>19,800 Hunter Education Certificates </a:t>
            </a:r>
            <a:endParaRPr sz="3600" b="1" dirty="0">
              <a:solidFill>
                <a:srgbClr val="FADF7F"/>
              </a:solidFill>
              <a:latin typeface="Quattrocento"/>
              <a:ea typeface="Quattrocento"/>
              <a:cs typeface="Quattrocento"/>
              <a:sym typeface="Quattrocento"/>
            </a:endParaRPr>
          </a:p>
          <a:p>
            <a:pPr algn="ctr">
              <a:lnSpc>
                <a:spcPct val="90000"/>
              </a:lnSpc>
              <a:buClr>
                <a:srgbClr val="17375E"/>
              </a:buClr>
              <a:buSzPts val="3000"/>
              <a:defRPr/>
            </a:pPr>
            <a:r>
              <a:rPr lang="en-US" sz="3600" b="1" dirty="0">
                <a:solidFill>
                  <a:srgbClr val="FADF7F"/>
                </a:solidFill>
                <a:latin typeface="Quattrocento"/>
                <a:ea typeface="Quattrocento"/>
                <a:cs typeface="Quattrocento"/>
                <a:sym typeface="Quattrocento"/>
              </a:rPr>
              <a:t>2023</a:t>
            </a:r>
            <a:endParaRPr sz="3600" dirty="0">
              <a:latin typeface="Quattrocento"/>
              <a:ea typeface="Quattrocento"/>
              <a:cs typeface="Quattrocento"/>
              <a:sym typeface="Quattrocento"/>
            </a:endParaRPr>
          </a:p>
        </p:txBody>
      </p:sp>
      <p:sp>
        <p:nvSpPr>
          <p:cNvPr id="159" name="Google Shape;159;p20">
            <a:extLst>
              <a:ext uri="{FF2B5EF4-FFF2-40B4-BE49-F238E27FC236}">
                <a16:creationId xmlns:a16="http://schemas.microsoft.com/office/drawing/2014/main" id="{26005AC1-8EC1-9D64-19CC-4F35545836FD}"/>
              </a:ext>
            </a:extLst>
          </p:cNvPr>
          <p:cNvSpPr txBox="1"/>
          <p:nvPr/>
        </p:nvSpPr>
        <p:spPr>
          <a:xfrm>
            <a:off x="2664175" y="4635798"/>
            <a:ext cx="1732800" cy="1066500"/>
          </a:xfrm>
          <a:prstGeom prst="rect">
            <a:avLst/>
          </a:prstGeom>
          <a:gradFill>
            <a:gsLst>
              <a:gs pos="0">
                <a:srgbClr val="696969"/>
              </a:gs>
              <a:gs pos="100000">
                <a:srgbClr val="1D1D1D"/>
              </a:gs>
            </a:gsLst>
            <a:path path="circle">
              <a:fillToRect l="50000" t="50000" r="50000" b="50000"/>
            </a:path>
            <a:tileRect/>
          </a:gradFill>
          <a:ln>
            <a:noFill/>
          </a:ln>
        </p:spPr>
        <p:txBody>
          <a:bodyPr spcFirstLastPara="1" lIns="62850" tIns="62850" rIns="62850" bIns="62850" anchor="ctr"/>
          <a:lstStyle/>
          <a:p>
            <a:pPr algn="ctr">
              <a:defRPr/>
            </a:pPr>
            <a:r>
              <a:rPr lang="en-US" sz="2100" b="1" dirty="0">
                <a:solidFill>
                  <a:srgbClr val="FADF7F"/>
                </a:solidFill>
                <a:latin typeface="Quattrocento"/>
                <a:ea typeface="Quattrocento"/>
                <a:cs typeface="Quattrocento"/>
                <a:sym typeface="Quattrocento"/>
              </a:rPr>
              <a:t>1200</a:t>
            </a:r>
            <a:endParaRPr sz="2100" b="1" dirty="0">
              <a:solidFill>
                <a:srgbClr val="FADF7F"/>
              </a:solidFill>
              <a:latin typeface="Quattrocento"/>
              <a:ea typeface="Quattrocento"/>
              <a:cs typeface="Quattrocento"/>
              <a:sym typeface="Quattrocento"/>
            </a:endParaRPr>
          </a:p>
          <a:p>
            <a:pPr algn="ctr">
              <a:defRPr/>
            </a:pPr>
            <a:r>
              <a:rPr lang="en-US" sz="2100" b="1" dirty="0">
                <a:solidFill>
                  <a:srgbClr val="FADF7F"/>
                </a:solidFill>
                <a:latin typeface="Quattrocento"/>
                <a:ea typeface="Quattrocento"/>
                <a:cs typeface="Quattrocento"/>
                <a:sym typeface="Quattrocento"/>
              </a:rPr>
              <a:t>Schools</a:t>
            </a:r>
            <a:endParaRPr sz="2100" b="1" dirty="0">
              <a:solidFill>
                <a:srgbClr val="FADF7F"/>
              </a:solidFill>
              <a:latin typeface="Quattrocento"/>
              <a:ea typeface="Quattrocento"/>
              <a:cs typeface="Quattrocento"/>
              <a:sym typeface="Quattrocento"/>
            </a:endParaRPr>
          </a:p>
          <a:p>
            <a:pPr algn="ctr">
              <a:defRPr/>
            </a:pPr>
            <a:r>
              <a:rPr lang="en-US" sz="2100" b="1" dirty="0">
                <a:solidFill>
                  <a:srgbClr val="FADF7F"/>
                </a:solidFill>
                <a:latin typeface="Quattrocento"/>
                <a:ea typeface="Quattrocento"/>
                <a:cs typeface="Quattrocento"/>
                <a:sym typeface="Quattrocento"/>
              </a:rPr>
              <a:t>in 48 states</a:t>
            </a:r>
            <a:endParaRPr sz="2100" b="1" dirty="0">
              <a:solidFill>
                <a:srgbClr val="FADF7F"/>
              </a:solidFill>
              <a:latin typeface="Quattrocento"/>
              <a:ea typeface="Quattrocento"/>
              <a:cs typeface="Quattrocento"/>
              <a:sym typeface="Quattrocento"/>
            </a:endParaRPr>
          </a:p>
        </p:txBody>
      </p:sp>
      <p:sp>
        <p:nvSpPr>
          <p:cNvPr id="160" name="Google Shape;160;p20">
            <a:extLst>
              <a:ext uri="{FF2B5EF4-FFF2-40B4-BE49-F238E27FC236}">
                <a16:creationId xmlns:a16="http://schemas.microsoft.com/office/drawing/2014/main" id="{9711E180-19F9-30CD-474C-C863CEA18128}"/>
              </a:ext>
            </a:extLst>
          </p:cNvPr>
          <p:cNvSpPr txBox="1"/>
          <p:nvPr/>
        </p:nvSpPr>
        <p:spPr>
          <a:xfrm>
            <a:off x="5229513" y="4635798"/>
            <a:ext cx="1732800" cy="1066500"/>
          </a:xfrm>
          <a:prstGeom prst="rect">
            <a:avLst/>
          </a:prstGeom>
          <a:gradFill>
            <a:gsLst>
              <a:gs pos="0">
                <a:srgbClr val="696969"/>
              </a:gs>
              <a:gs pos="100000">
                <a:srgbClr val="1D1D1D"/>
              </a:gs>
            </a:gsLst>
            <a:path path="circle">
              <a:fillToRect l="50000" t="50000" r="50000" b="50000"/>
            </a:path>
            <a:tileRect/>
          </a:gradFill>
          <a:ln>
            <a:noFill/>
          </a:ln>
        </p:spPr>
        <p:txBody>
          <a:bodyPr spcFirstLastPara="1" lIns="62850" tIns="62850" rIns="62850" bIns="62850" anchor="ctr"/>
          <a:lstStyle/>
          <a:p>
            <a:pPr algn="ctr">
              <a:defRPr/>
            </a:pPr>
            <a:r>
              <a:rPr lang="en-US" sz="2100" b="1" dirty="0">
                <a:solidFill>
                  <a:srgbClr val="FADF7F"/>
                </a:solidFill>
                <a:latin typeface="Quattrocento"/>
                <a:ea typeface="Quattrocento"/>
                <a:cs typeface="Quattrocento"/>
                <a:sym typeface="Quattrocento"/>
              </a:rPr>
              <a:t>120,000+</a:t>
            </a:r>
            <a:endParaRPr sz="2100" b="1" dirty="0">
              <a:solidFill>
                <a:srgbClr val="FADF7F"/>
              </a:solidFill>
              <a:latin typeface="Quattrocento"/>
              <a:ea typeface="Quattrocento"/>
              <a:cs typeface="Quattrocento"/>
              <a:sym typeface="Quattrocento"/>
            </a:endParaRPr>
          </a:p>
          <a:p>
            <a:pPr algn="ctr">
              <a:defRPr/>
            </a:pPr>
            <a:r>
              <a:rPr lang="en-US" sz="2100" b="1" dirty="0">
                <a:solidFill>
                  <a:srgbClr val="FADF7F"/>
                </a:solidFill>
                <a:latin typeface="Quattrocento"/>
                <a:ea typeface="Quattrocento"/>
                <a:cs typeface="Quattrocento"/>
                <a:sym typeface="Quattrocento"/>
              </a:rPr>
              <a:t>Students/</a:t>
            </a:r>
            <a:endParaRPr sz="2100" b="1" dirty="0">
              <a:solidFill>
                <a:srgbClr val="FADF7F"/>
              </a:solidFill>
              <a:latin typeface="Quattrocento"/>
              <a:ea typeface="Quattrocento"/>
              <a:cs typeface="Quattrocento"/>
              <a:sym typeface="Quattrocento"/>
            </a:endParaRPr>
          </a:p>
          <a:p>
            <a:pPr algn="ctr">
              <a:defRPr/>
            </a:pPr>
            <a:r>
              <a:rPr lang="en-US" sz="2100" b="1" dirty="0">
                <a:solidFill>
                  <a:srgbClr val="FADF7F"/>
                </a:solidFill>
                <a:latin typeface="Quattrocento"/>
                <a:ea typeface="Quattrocento"/>
                <a:cs typeface="Quattrocento"/>
                <a:sym typeface="Quattrocento"/>
              </a:rPr>
              <a:t>Year</a:t>
            </a:r>
            <a:endParaRPr sz="2100" b="1" dirty="0">
              <a:solidFill>
                <a:srgbClr val="FADF7F"/>
              </a:solidFill>
              <a:latin typeface="Quattrocento"/>
              <a:ea typeface="Quattrocento"/>
              <a:cs typeface="Quattrocento"/>
              <a:sym typeface="Quattrocento"/>
            </a:endParaRPr>
          </a:p>
        </p:txBody>
      </p:sp>
      <p:sp>
        <p:nvSpPr>
          <p:cNvPr id="161" name="Google Shape;161;p20">
            <a:extLst>
              <a:ext uri="{FF2B5EF4-FFF2-40B4-BE49-F238E27FC236}">
                <a16:creationId xmlns:a16="http://schemas.microsoft.com/office/drawing/2014/main" id="{EC97D0C9-A2CB-52FF-0328-CD2673E04940}"/>
              </a:ext>
            </a:extLst>
          </p:cNvPr>
          <p:cNvSpPr txBox="1"/>
          <p:nvPr/>
        </p:nvSpPr>
        <p:spPr>
          <a:xfrm>
            <a:off x="7794850" y="4635798"/>
            <a:ext cx="1732800" cy="1066500"/>
          </a:xfrm>
          <a:prstGeom prst="rect">
            <a:avLst/>
          </a:prstGeom>
          <a:gradFill>
            <a:gsLst>
              <a:gs pos="0">
                <a:srgbClr val="696969"/>
              </a:gs>
              <a:gs pos="100000">
                <a:srgbClr val="1D1D1D"/>
              </a:gs>
            </a:gsLst>
            <a:path path="circle">
              <a:fillToRect l="50000" t="50000" r="50000" b="50000"/>
            </a:path>
            <a:tileRect/>
          </a:gradFill>
          <a:ln>
            <a:noFill/>
          </a:ln>
        </p:spPr>
        <p:txBody>
          <a:bodyPr spcFirstLastPara="1" lIns="62850" tIns="62850" rIns="62850" bIns="62850" anchor="ctr"/>
          <a:lstStyle/>
          <a:p>
            <a:pPr algn="ctr">
              <a:defRPr/>
            </a:pPr>
            <a:r>
              <a:rPr lang="en-US" sz="2100" b="1" dirty="0">
                <a:solidFill>
                  <a:srgbClr val="FADF7F"/>
                </a:solidFill>
                <a:latin typeface="Quattrocento"/>
                <a:ea typeface="Quattrocento"/>
                <a:cs typeface="Quattrocento"/>
                <a:sym typeface="Quattrocento"/>
              </a:rPr>
              <a:t>635,000+</a:t>
            </a:r>
            <a:endParaRPr sz="2100" b="1" dirty="0">
              <a:solidFill>
                <a:srgbClr val="FADF7F"/>
              </a:solidFill>
              <a:latin typeface="Quattrocento"/>
              <a:ea typeface="Quattrocento"/>
              <a:cs typeface="Quattrocento"/>
              <a:sym typeface="Quattrocento"/>
            </a:endParaRPr>
          </a:p>
          <a:p>
            <a:pPr algn="ctr">
              <a:defRPr/>
            </a:pPr>
            <a:r>
              <a:rPr lang="en-US" sz="2100" b="1" dirty="0">
                <a:solidFill>
                  <a:srgbClr val="FADF7F"/>
                </a:solidFill>
                <a:latin typeface="Quattrocento"/>
                <a:ea typeface="Quattrocento"/>
                <a:cs typeface="Quattrocento"/>
                <a:sym typeface="Quattrocento"/>
              </a:rPr>
              <a:t>Students</a:t>
            </a:r>
            <a:endParaRPr sz="2100" b="1" dirty="0">
              <a:solidFill>
                <a:srgbClr val="FADF7F"/>
              </a:solidFill>
              <a:latin typeface="Quattrocento"/>
              <a:ea typeface="Quattrocento"/>
              <a:cs typeface="Quattrocento"/>
              <a:sym typeface="Quattrocento"/>
            </a:endParaRPr>
          </a:p>
          <a:p>
            <a:pPr algn="ctr">
              <a:defRPr/>
            </a:pPr>
            <a:r>
              <a:rPr lang="en-US" sz="2100" b="1" dirty="0">
                <a:solidFill>
                  <a:srgbClr val="FADF7F"/>
                </a:solidFill>
                <a:latin typeface="Quattrocento"/>
                <a:ea typeface="Quattrocento"/>
                <a:cs typeface="Quattrocento"/>
                <a:sym typeface="Quattrocento"/>
              </a:rPr>
              <a:t>To Date</a:t>
            </a:r>
            <a:endParaRPr sz="2100" b="1" dirty="0">
              <a:solidFill>
                <a:srgbClr val="FADF7F"/>
              </a:solidFill>
              <a:latin typeface="Quattrocento"/>
              <a:ea typeface="Quattrocento"/>
              <a:cs typeface="Quattrocento"/>
              <a:sym typeface="Quattrocento"/>
            </a:endParaRPr>
          </a:p>
        </p:txBody>
      </p:sp>
      <p:sp>
        <p:nvSpPr>
          <p:cNvPr id="12303" name="Google Shape;162;p20">
            <a:extLst>
              <a:ext uri="{FF2B5EF4-FFF2-40B4-BE49-F238E27FC236}">
                <a16:creationId xmlns:a16="http://schemas.microsoft.com/office/drawing/2014/main" id="{55988CB1-4C87-25EF-1F19-1385E669BECD}"/>
              </a:ext>
            </a:extLst>
          </p:cNvPr>
          <p:cNvSpPr>
            <a:spLocks noChangeArrowheads="1"/>
          </p:cNvSpPr>
          <p:nvPr/>
        </p:nvSpPr>
        <p:spPr bwMode="auto">
          <a:xfrm>
            <a:off x="4583907" y="5035154"/>
            <a:ext cx="459581" cy="266700"/>
          </a:xfrm>
          <a:prstGeom prst="rightArrow">
            <a:avLst>
              <a:gd name="adj1" fmla="val 50000"/>
              <a:gd name="adj2" fmla="val 50029"/>
            </a:avLst>
          </a:prstGeom>
          <a:solidFill>
            <a:srgbClr val="FADF7F"/>
          </a:solidFill>
          <a:ln w="9525">
            <a:solidFill>
              <a:schemeClr val="tx2"/>
            </a:solidFill>
            <a:round/>
            <a:headEnd type="none" w="sm" len="sm"/>
            <a:tailEnd type="none" w="sm" len="sm"/>
          </a:ln>
        </p:spPr>
        <p:txBody>
          <a:bodyPr lIns="62850" tIns="62850" rIns="62850" bIns="62850"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en-US" sz="1050"/>
          </a:p>
        </p:txBody>
      </p:sp>
      <p:sp>
        <p:nvSpPr>
          <p:cNvPr id="12304" name="Google Shape;163;p20">
            <a:extLst>
              <a:ext uri="{FF2B5EF4-FFF2-40B4-BE49-F238E27FC236}">
                <a16:creationId xmlns:a16="http://schemas.microsoft.com/office/drawing/2014/main" id="{6980F52F-3B35-86A2-00BD-2E882ECF5ADF}"/>
              </a:ext>
            </a:extLst>
          </p:cNvPr>
          <p:cNvSpPr>
            <a:spLocks noChangeArrowheads="1"/>
          </p:cNvSpPr>
          <p:nvPr/>
        </p:nvSpPr>
        <p:spPr bwMode="auto">
          <a:xfrm>
            <a:off x="7148513" y="5035154"/>
            <a:ext cx="459581" cy="266700"/>
          </a:xfrm>
          <a:prstGeom prst="rightArrow">
            <a:avLst>
              <a:gd name="adj1" fmla="val 50000"/>
              <a:gd name="adj2" fmla="val 50029"/>
            </a:avLst>
          </a:prstGeom>
          <a:solidFill>
            <a:srgbClr val="FADF7F"/>
          </a:solidFill>
          <a:ln w="9525">
            <a:solidFill>
              <a:schemeClr val="tx2"/>
            </a:solidFill>
            <a:round/>
            <a:headEnd type="none" w="sm" len="sm"/>
            <a:tailEnd type="none" w="sm" len="sm"/>
          </a:ln>
        </p:spPr>
        <p:txBody>
          <a:bodyPr lIns="62850" tIns="62850" rIns="62850" bIns="62850"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n-US" altLang="en-US" sz="1050"/>
          </a:p>
        </p:txBody>
      </p:sp>
      <p:pic>
        <p:nvPicPr>
          <p:cNvPr id="12305" name="Picture 1" descr="A logo for a company&#10;&#10;Description automatically generated">
            <a:extLst>
              <a:ext uri="{FF2B5EF4-FFF2-40B4-BE49-F238E27FC236}">
                <a16:creationId xmlns:a16="http://schemas.microsoft.com/office/drawing/2014/main" id="{4B05CD49-A9AD-2B8A-6F4B-B4DCFD4E94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8157" y="4635798"/>
            <a:ext cx="1913065" cy="189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Google Shape;158;p20">
            <a:extLst>
              <a:ext uri="{FF2B5EF4-FFF2-40B4-BE49-F238E27FC236}">
                <a16:creationId xmlns:a16="http://schemas.microsoft.com/office/drawing/2014/main" id="{69668A79-2A4F-63DF-9E03-BD515653AB0A}"/>
              </a:ext>
            </a:extLst>
          </p:cNvPr>
          <p:cNvSpPr txBox="1"/>
          <p:nvPr/>
        </p:nvSpPr>
        <p:spPr>
          <a:xfrm>
            <a:off x="1523925" y="356155"/>
            <a:ext cx="9144000" cy="1723865"/>
          </a:xfrm>
          <a:prstGeom prst="rect">
            <a:avLst/>
          </a:prstGeom>
          <a:gradFill>
            <a:gsLst>
              <a:gs pos="0">
                <a:srgbClr val="696969"/>
              </a:gs>
              <a:gs pos="100000">
                <a:srgbClr val="1D1D1D"/>
              </a:gs>
            </a:gsLst>
            <a:path path="circle">
              <a:fillToRect l="50000" t="50000" r="50000" b="50000"/>
            </a:path>
            <a:tileRect/>
          </a:gradFill>
          <a:ln>
            <a:noFill/>
          </a:ln>
        </p:spPr>
        <p:txBody>
          <a:bodyPr spcFirstLastPara="1" lIns="62850" tIns="62850" rIns="62850" bIns="62850" anchor="ctr"/>
          <a:lstStyle/>
          <a:p>
            <a:pPr algn="ctr">
              <a:lnSpc>
                <a:spcPct val="90000"/>
              </a:lnSpc>
              <a:buClr>
                <a:srgbClr val="17375E"/>
              </a:buClr>
              <a:buSzPts val="3000"/>
              <a:defRPr/>
            </a:pPr>
            <a:r>
              <a:rPr lang="en-US" sz="4800" b="1" dirty="0">
                <a:solidFill>
                  <a:srgbClr val="FADF7F"/>
                </a:solidFill>
                <a:latin typeface="Quattrocento"/>
                <a:ea typeface="Quattrocento"/>
                <a:cs typeface="Quattrocento"/>
                <a:sym typeface="Quattrocento"/>
              </a:rPr>
              <a:t>24.6 Million Contact Hours in 2023!</a:t>
            </a:r>
            <a:endParaRPr sz="4800" dirty="0">
              <a:latin typeface="Quattrocento"/>
              <a:ea typeface="Quattrocento"/>
              <a:cs typeface="Quattrocento"/>
              <a:sym typeface="Quattrocento"/>
            </a:endParaRPr>
          </a:p>
        </p:txBody>
      </p:sp>
      <p:sp>
        <p:nvSpPr>
          <p:cNvPr id="159" name="Google Shape;159;p20">
            <a:extLst>
              <a:ext uri="{FF2B5EF4-FFF2-40B4-BE49-F238E27FC236}">
                <a16:creationId xmlns:a16="http://schemas.microsoft.com/office/drawing/2014/main" id="{F39A3C55-605D-8C16-E499-A4BAFA188E69}"/>
              </a:ext>
            </a:extLst>
          </p:cNvPr>
          <p:cNvSpPr txBox="1"/>
          <p:nvPr/>
        </p:nvSpPr>
        <p:spPr>
          <a:xfrm>
            <a:off x="1883257" y="2272201"/>
            <a:ext cx="2044414" cy="1791385"/>
          </a:xfrm>
          <a:prstGeom prst="rect">
            <a:avLst/>
          </a:prstGeom>
          <a:gradFill>
            <a:gsLst>
              <a:gs pos="0">
                <a:srgbClr val="696969"/>
              </a:gs>
              <a:gs pos="100000">
                <a:srgbClr val="1D1D1D"/>
              </a:gs>
            </a:gsLst>
            <a:path path="circle">
              <a:fillToRect l="50000" t="50000" r="50000" b="50000"/>
            </a:path>
            <a:tileRect/>
          </a:gradFill>
          <a:ln>
            <a:noFill/>
          </a:ln>
        </p:spPr>
        <p:txBody>
          <a:bodyPr spcFirstLastPara="1" lIns="62850" tIns="62850" rIns="62850" bIns="62850" anchor="ctr"/>
          <a:lstStyle/>
          <a:p>
            <a:pPr algn="ctr">
              <a:defRPr/>
            </a:pPr>
            <a:r>
              <a:rPr lang="en-US" sz="2800" b="1" dirty="0">
                <a:solidFill>
                  <a:srgbClr val="FADF7F"/>
                </a:solidFill>
                <a:latin typeface="Quattrocento"/>
                <a:ea typeface="Quattrocento"/>
                <a:cs typeface="Quattrocento"/>
                <a:sym typeface="Quattrocento"/>
              </a:rPr>
              <a:t>180 </a:t>
            </a:r>
          </a:p>
          <a:p>
            <a:pPr algn="ctr">
              <a:defRPr/>
            </a:pPr>
            <a:r>
              <a:rPr lang="en-US" sz="2800" b="1" dirty="0">
                <a:solidFill>
                  <a:srgbClr val="FADF7F"/>
                </a:solidFill>
                <a:latin typeface="Quattrocento"/>
                <a:ea typeface="Quattrocento"/>
                <a:cs typeface="Quattrocento"/>
                <a:sym typeface="Quattrocento"/>
              </a:rPr>
              <a:t>days/ hours</a:t>
            </a:r>
            <a:endParaRPr sz="2800" b="1" dirty="0">
              <a:solidFill>
                <a:srgbClr val="FADF7F"/>
              </a:solidFill>
              <a:latin typeface="Quattrocento"/>
              <a:ea typeface="Quattrocento"/>
              <a:cs typeface="Quattrocento"/>
              <a:sym typeface="Quattrocento"/>
            </a:endParaRPr>
          </a:p>
        </p:txBody>
      </p:sp>
      <p:sp>
        <p:nvSpPr>
          <p:cNvPr id="160" name="Google Shape;160;p20">
            <a:extLst>
              <a:ext uri="{FF2B5EF4-FFF2-40B4-BE49-F238E27FC236}">
                <a16:creationId xmlns:a16="http://schemas.microsoft.com/office/drawing/2014/main" id="{A3584776-8719-1F95-DBC9-CB95D85B970A}"/>
              </a:ext>
            </a:extLst>
          </p:cNvPr>
          <p:cNvSpPr txBox="1"/>
          <p:nvPr/>
        </p:nvSpPr>
        <p:spPr>
          <a:xfrm>
            <a:off x="4936418" y="2272201"/>
            <a:ext cx="2044414" cy="1791385"/>
          </a:xfrm>
          <a:prstGeom prst="rect">
            <a:avLst/>
          </a:prstGeom>
          <a:gradFill>
            <a:gsLst>
              <a:gs pos="0">
                <a:srgbClr val="696969"/>
              </a:gs>
              <a:gs pos="100000">
                <a:srgbClr val="1D1D1D"/>
              </a:gs>
            </a:gsLst>
            <a:path path="circle">
              <a:fillToRect l="50000" t="50000" r="50000" b="50000"/>
            </a:path>
            <a:tileRect/>
          </a:gradFill>
          <a:ln>
            <a:noFill/>
          </a:ln>
        </p:spPr>
        <p:txBody>
          <a:bodyPr spcFirstLastPara="1" lIns="62850" tIns="62850" rIns="62850" bIns="62850" anchor="ctr"/>
          <a:lstStyle/>
          <a:p>
            <a:pPr algn="ctr">
              <a:defRPr/>
            </a:pPr>
            <a:r>
              <a:rPr lang="en-US" sz="2800" b="1" dirty="0">
                <a:solidFill>
                  <a:srgbClr val="FADF7F"/>
                </a:solidFill>
                <a:latin typeface="Quattrocento"/>
                <a:ea typeface="Quattrocento"/>
                <a:cs typeface="Quattrocento"/>
                <a:sym typeface="Quattrocento"/>
              </a:rPr>
              <a:t>120,000</a:t>
            </a:r>
            <a:endParaRPr sz="2800" b="1" dirty="0">
              <a:solidFill>
                <a:srgbClr val="FADF7F"/>
              </a:solidFill>
              <a:latin typeface="Quattrocento"/>
              <a:ea typeface="Quattrocento"/>
              <a:cs typeface="Quattrocento"/>
              <a:sym typeface="Quattrocento"/>
            </a:endParaRPr>
          </a:p>
          <a:p>
            <a:pPr algn="ctr">
              <a:defRPr/>
            </a:pPr>
            <a:r>
              <a:rPr lang="en-US" sz="2800" b="1" dirty="0">
                <a:solidFill>
                  <a:srgbClr val="FADF7F"/>
                </a:solidFill>
                <a:latin typeface="Quattrocento"/>
                <a:ea typeface="Quattrocento"/>
                <a:cs typeface="Quattrocento"/>
                <a:sym typeface="Quattrocento"/>
              </a:rPr>
              <a:t>Students/</a:t>
            </a:r>
            <a:endParaRPr sz="2800" b="1" dirty="0">
              <a:solidFill>
                <a:srgbClr val="FADF7F"/>
              </a:solidFill>
              <a:latin typeface="Quattrocento"/>
              <a:ea typeface="Quattrocento"/>
              <a:cs typeface="Quattrocento"/>
              <a:sym typeface="Quattrocento"/>
            </a:endParaRPr>
          </a:p>
          <a:p>
            <a:pPr algn="ctr">
              <a:defRPr/>
            </a:pPr>
            <a:r>
              <a:rPr lang="en-US" sz="2800" b="1" dirty="0">
                <a:solidFill>
                  <a:srgbClr val="FADF7F"/>
                </a:solidFill>
                <a:latin typeface="Quattrocento"/>
                <a:ea typeface="Quattrocento"/>
                <a:cs typeface="Quattrocento"/>
                <a:sym typeface="Quattrocento"/>
              </a:rPr>
              <a:t>Year</a:t>
            </a:r>
            <a:endParaRPr sz="2800" b="1" dirty="0">
              <a:solidFill>
                <a:srgbClr val="FADF7F"/>
              </a:solidFill>
              <a:latin typeface="Quattrocento"/>
              <a:ea typeface="Quattrocento"/>
              <a:cs typeface="Quattrocento"/>
              <a:sym typeface="Quattrocento"/>
            </a:endParaRPr>
          </a:p>
        </p:txBody>
      </p:sp>
      <p:sp>
        <p:nvSpPr>
          <p:cNvPr id="161" name="Google Shape;161;p20">
            <a:extLst>
              <a:ext uri="{FF2B5EF4-FFF2-40B4-BE49-F238E27FC236}">
                <a16:creationId xmlns:a16="http://schemas.microsoft.com/office/drawing/2014/main" id="{597905C8-CA71-C9B9-87A5-2F35004A511D}"/>
              </a:ext>
            </a:extLst>
          </p:cNvPr>
          <p:cNvSpPr txBox="1"/>
          <p:nvPr/>
        </p:nvSpPr>
        <p:spPr>
          <a:xfrm>
            <a:off x="8347563" y="2300004"/>
            <a:ext cx="2044414" cy="1791385"/>
          </a:xfrm>
          <a:prstGeom prst="rect">
            <a:avLst/>
          </a:prstGeom>
          <a:gradFill>
            <a:gsLst>
              <a:gs pos="0">
                <a:srgbClr val="696969"/>
              </a:gs>
              <a:gs pos="100000">
                <a:srgbClr val="1D1D1D"/>
              </a:gs>
            </a:gsLst>
            <a:path path="circle">
              <a:fillToRect l="50000" t="50000" r="50000" b="50000"/>
            </a:path>
            <a:tileRect/>
          </a:gradFill>
          <a:ln>
            <a:noFill/>
          </a:ln>
        </p:spPr>
        <p:txBody>
          <a:bodyPr spcFirstLastPara="1" lIns="62850" tIns="62850" rIns="62850" bIns="62850" anchor="ctr"/>
          <a:lstStyle/>
          <a:p>
            <a:pPr algn="ctr">
              <a:defRPr/>
            </a:pPr>
            <a:r>
              <a:rPr lang="en-US" sz="2800" b="1" dirty="0">
                <a:solidFill>
                  <a:srgbClr val="FADF7F"/>
                </a:solidFill>
                <a:latin typeface="Quattrocento"/>
                <a:ea typeface="Quattrocento"/>
                <a:cs typeface="Quattrocento"/>
                <a:sym typeface="Quattrocento"/>
              </a:rPr>
              <a:t>21.6 Million Contact Hours</a:t>
            </a:r>
            <a:endParaRPr sz="2800" b="1" dirty="0">
              <a:solidFill>
                <a:srgbClr val="FADF7F"/>
              </a:solidFill>
              <a:latin typeface="Quattrocento"/>
              <a:ea typeface="Quattrocento"/>
              <a:cs typeface="Quattrocento"/>
              <a:sym typeface="Quattrocento"/>
            </a:endParaRPr>
          </a:p>
        </p:txBody>
      </p:sp>
      <p:sp>
        <p:nvSpPr>
          <p:cNvPr id="4" name="Plus Sign 3">
            <a:extLst>
              <a:ext uri="{FF2B5EF4-FFF2-40B4-BE49-F238E27FC236}">
                <a16:creationId xmlns:a16="http://schemas.microsoft.com/office/drawing/2014/main" id="{EBCEB38F-5E65-FEA0-E5AB-11D015139937}"/>
              </a:ext>
            </a:extLst>
          </p:cNvPr>
          <p:cNvSpPr/>
          <p:nvPr/>
        </p:nvSpPr>
        <p:spPr>
          <a:xfrm>
            <a:off x="3976687" y="2686051"/>
            <a:ext cx="910829" cy="1022747"/>
          </a:xfrm>
          <a:prstGeom prst="mathPlus">
            <a:avLst/>
          </a:prstGeom>
          <a:solidFill>
            <a:srgbClr val="FFC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a:p>
        </p:txBody>
      </p:sp>
      <p:sp>
        <p:nvSpPr>
          <p:cNvPr id="5" name="Equals 4">
            <a:extLst>
              <a:ext uri="{FF2B5EF4-FFF2-40B4-BE49-F238E27FC236}">
                <a16:creationId xmlns:a16="http://schemas.microsoft.com/office/drawing/2014/main" id="{109A886E-72A8-3062-69C9-2BDA742C4FED}"/>
              </a:ext>
            </a:extLst>
          </p:cNvPr>
          <p:cNvSpPr/>
          <p:nvPr/>
        </p:nvSpPr>
        <p:spPr>
          <a:xfrm>
            <a:off x="7085410" y="2794397"/>
            <a:ext cx="1158478" cy="1022747"/>
          </a:xfrm>
          <a:prstGeom prst="mathEqual">
            <a:avLst/>
          </a:prstGeom>
          <a:solidFill>
            <a:srgbClr val="FFC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050">
              <a:solidFill>
                <a:schemeClr val="tx1"/>
              </a:solidFill>
            </a:endParaRPr>
          </a:p>
        </p:txBody>
      </p:sp>
      <p:graphicFrame>
        <p:nvGraphicFramePr>
          <p:cNvPr id="13328" name="Chart 1">
            <a:extLst>
              <a:ext uri="{FF2B5EF4-FFF2-40B4-BE49-F238E27FC236}">
                <a16:creationId xmlns:a16="http://schemas.microsoft.com/office/drawing/2014/main" id="{A6983FCD-0845-8B3C-9A30-1FD0227E08B2}"/>
              </a:ext>
            </a:extLst>
          </p:cNvPr>
          <p:cNvGraphicFramePr>
            <a:graphicFrameLocks/>
          </p:cNvGraphicFramePr>
          <p:nvPr>
            <p:extLst>
              <p:ext uri="{D42A27DB-BD31-4B8C-83A1-F6EECF244321}">
                <p14:modId xmlns:p14="http://schemas.microsoft.com/office/powerpoint/2010/main" val="1658318274"/>
              </p:ext>
            </p:extLst>
          </p:nvPr>
        </p:nvGraphicFramePr>
        <p:xfrm>
          <a:off x="2782956" y="3871912"/>
          <a:ext cx="5460931" cy="2986087"/>
        </p:xfrm>
        <a:graphic>
          <a:graphicData uri="http://schemas.openxmlformats.org/presentationml/2006/ole">
            <mc:AlternateContent xmlns:mc="http://schemas.openxmlformats.org/markup-compatibility/2006">
              <mc:Choice xmlns:v="urn:schemas-microsoft-com:vml" Requires="v">
                <p:oleObj r:id="rId3" imgW="4955638" imgH="3291568" progId="Excel.Chart.8">
                  <p:embed/>
                </p:oleObj>
              </mc:Choice>
              <mc:Fallback>
                <p:oleObj r:id="rId3" imgW="4955638" imgH="3291568" progId="Excel.Chart.8">
                  <p:embed/>
                  <p:pic>
                    <p:nvPicPr>
                      <p:cNvPr id="13328" name="Chart 1">
                        <a:extLst>
                          <a:ext uri="{FF2B5EF4-FFF2-40B4-BE49-F238E27FC236}">
                            <a16:creationId xmlns:a16="http://schemas.microsoft.com/office/drawing/2014/main" id="{A6983FCD-0845-8B3C-9A30-1FD0227E08B2}"/>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2956" y="3871912"/>
                        <a:ext cx="5460931" cy="2986087"/>
                      </a:xfrm>
                      <a:prstGeom prst="rect">
                        <a:avLst/>
                      </a:prstGeom>
                      <a:noFill/>
                      <a:ln>
                        <a:noFill/>
                      </a:ln>
                    </p:spPr>
                  </p:pic>
                </p:oleObj>
              </mc:Fallback>
            </mc:AlternateContent>
          </a:graphicData>
        </a:graphic>
      </p:graphicFrame>
      <p:pic>
        <p:nvPicPr>
          <p:cNvPr id="13329" name="Picture 1" descr="A logo for a company&#10;&#10;Description automatically generated">
            <a:extLst>
              <a:ext uri="{FF2B5EF4-FFF2-40B4-BE49-F238E27FC236}">
                <a16:creationId xmlns:a16="http://schemas.microsoft.com/office/drawing/2014/main" id="{A7707C63-AB54-5D43-C1B7-970DC75350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6712" y="4621697"/>
            <a:ext cx="2193056" cy="2048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68552FE-568C-3788-C29F-76C035C34E38}"/>
              </a:ext>
            </a:extLst>
          </p:cNvPr>
          <p:cNvGraphicFramePr>
            <a:graphicFrameLocks noGrp="1"/>
          </p:cNvGraphicFramePr>
          <p:nvPr>
            <p:extLst>
              <p:ext uri="{D42A27DB-BD31-4B8C-83A1-F6EECF244321}">
                <p14:modId xmlns:p14="http://schemas.microsoft.com/office/powerpoint/2010/main" val="3637140453"/>
              </p:ext>
            </p:extLst>
          </p:nvPr>
        </p:nvGraphicFramePr>
        <p:xfrm>
          <a:off x="0" y="0"/>
          <a:ext cx="12192000" cy="7677150"/>
        </p:xfrm>
        <a:graphic>
          <a:graphicData uri="http://schemas.openxmlformats.org/drawingml/2006/table">
            <a:tbl>
              <a:tblPr/>
              <a:tblGrid>
                <a:gridCol w="2579238">
                  <a:extLst>
                    <a:ext uri="{9D8B030D-6E8A-4147-A177-3AD203B41FA5}">
                      <a16:colId xmlns:a16="http://schemas.microsoft.com/office/drawing/2014/main" val="2786503627"/>
                    </a:ext>
                  </a:extLst>
                </a:gridCol>
                <a:gridCol w="1216909">
                  <a:extLst>
                    <a:ext uri="{9D8B030D-6E8A-4147-A177-3AD203B41FA5}">
                      <a16:colId xmlns:a16="http://schemas.microsoft.com/office/drawing/2014/main" val="733950356"/>
                    </a:ext>
                  </a:extLst>
                </a:gridCol>
                <a:gridCol w="4011861">
                  <a:extLst>
                    <a:ext uri="{9D8B030D-6E8A-4147-A177-3AD203B41FA5}">
                      <a16:colId xmlns:a16="http://schemas.microsoft.com/office/drawing/2014/main" val="1960530654"/>
                    </a:ext>
                  </a:extLst>
                </a:gridCol>
                <a:gridCol w="4383992">
                  <a:extLst>
                    <a:ext uri="{9D8B030D-6E8A-4147-A177-3AD203B41FA5}">
                      <a16:colId xmlns:a16="http://schemas.microsoft.com/office/drawing/2014/main" val="2490735849"/>
                    </a:ext>
                  </a:extLst>
                </a:gridCol>
              </a:tblGrid>
              <a:tr h="1334742">
                <a:tc gridSpan="4">
                  <a:txBody>
                    <a:bodyPr/>
                    <a:lstStyle/>
                    <a:p>
                      <a:pPr marL="0" marR="0">
                        <a:spcBef>
                          <a:spcPts val="0"/>
                        </a:spcBef>
                        <a:spcAft>
                          <a:spcPts val="0"/>
                        </a:spcAft>
                      </a:pPr>
                      <a:r>
                        <a:rPr lang="en-US" sz="1800" b="1" dirty="0">
                          <a:effectLst/>
                          <a:latin typeface="Times New Roman" panose="02020603050405020304" pitchFamily="18" charset="0"/>
                          <a:ea typeface="Times New Roman" panose="02020603050405020304" pitchFamily="18" charset="0"/>
                        </a:rPr>
                        <a:t>2023                                                        Lesson 2: Types and Parts of a Shotgun</a:t>
                      </a:r>
                    </a:p>
                    <a:p>
                      <a:pPr marL="0" marR="0">
                        <a:spcBef>
                          <a:spcPts val="0"/>
                        </a:spcBef>
                        <a:spcAft>
                          <a:spcPts val="0"/>
                        </a:spcAft>
                      </a:pPr>
                      <a:endParaRPr lang="en-US" sz="14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4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4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4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4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900" dirty="0">
                        <a:effectLst/>
                        <a:latin typeface="Times New Roman" panose="02020603050405020304" pitchFamily="18" charset="0"/>
                        <a:ea typeface="Times New Roman" panose="02020603050405020304" pitchFamily="18" charset="0"/>
                      </a:endParaRPr>
                    </a:p>
                  </a:txBody>
                  <a:tcPr marL="53235" marR="53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80359338"/>
                  </a:ext>
                </a:extLst>
              </a:tr>
              <a:tr h="110082">
                <a:tc>
                  <a:txBody>
                    <a:bodyPr/>
                    <a:lstStyle/>
                    <a:p>
                      <a:pPr marL="0" marR="0" algn="l">
                        <a:spcBef>
                          <a:spcPts val="0"/>
                        </a:spcBef>
                        <a:spcAft>
                          <a:spcPts val="0"/>
                        </a:spcAft>
                      </a:pPr>
                      <a:r>
                        <a:rPr lang="en-US" sz="800" b="1" kern="0">
                          <a:solidFill>
                            <a:srgbClr val="FFFFFF"/>
                          </a:solidFill>
                          <a:effectLst/>
                          <a:latin typeface="Times New Roman" panose="02020603050405020304" pitchFamily="18" charset="0"/>
                        </a:rPr>
                        <a:t>Course</a:t>
                      </a:r>
                      <a:endParaRPr lang="en-US" sz="900" b="1" kern="0">
                        <a:effectLst/>
                        <a:latin typeface="Times New Roman" panose="02020603050405020304" pitchFamily="18" charset="0"/>
                      </a:endParaRPr>
                    </a:p>
                  </a:txBody>
                  <a:tcPr marL="53235" marR="53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155CC"/>
                    </a:solidFill>
                  </a:tcPr>
                </a:tc>
                <a:tc>
                  <a:txBody>
                    <a:bodyPr/>
                    <a:lstStyle/>
                    <a:p>
                      <a:pPr marL="0" marR="0">
                        <a:spcBef>
                          <a:spcPts val="0"/>
                        </a:spcBef>
                        <a:spcAft>
                          <a:spcPts val="0"/>
                        </a:spcAft>
                      </a:pPr>
                      <a:r>
                        <a:rPr lang="en-US" sz="800" b="1">
                          <a:solidFill>
                            <a:srgbClr val="FFFFFF"/>
                          </a:solidFill>
                          <a:effectLst/>
                          <a:latin typeface="Times New Roman" panose="02020603050405020304" pitchFamily="18" charset="0"/>
                          <a:ea typeface="Times New Roman" panose="02020603050405020304" pitchFamily="18" charset="0"/>
                        </a:rPr>
                        <a:t>Unit</a:t>
                      </a:r>
                      <a:endParaRPr lang="en-US" sz="900">
                        <a:effectLst/>
                        <a:latin typeface="Times New Roman" panose="02020603050405020304" pitchFamily="18" charset="0"/>
                        <a:ea typeface="Times New Roman" panose="02020603050405020304" pitchFamily="18" charset="0"/>
                      </a:endParaRPr>
                    </a:p>
                  </a:txBody>
                  <a:tcPr marL="53235" marR="53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155CC"/>
                    </a:solidFill>
                  </a:tcPr>
                </a:tc>
                <a:tc>
                  <a:txBody>
                    <a:bodyPr/>
                    <a:lstStyle/>
                    <a:p>
                      <a:pPr marL="0" marR="0">
                        <a:spcBef>
                          <a:spcPts val="0"/>
                        </a:spcBef>
                        <a:spcAft>
                          <a:spcPts val="0"/>
                        </a:spcAft>
                      </a:pPr>
                      <a:r>
                        <a:rPr lang="en-US" sz="800" b="1">
                          <a:solidFill>
                            <a:srgbClr val="FFFFFF"/>
                          </a:solidFill>
                          <a:effectLst/>
                          <a:latin typeface="Times New Roman" panose="02020603050405020304" pitchFamily="18" charset="0"/>
                          <a:ea typeface="Times New Roman" panose="02020603050405020304" pitchFamily="18" charset="0"/>
                        </a:rPr>
                        <a:t> Objective of lesson</a:t>
                      </a:r>
                      <a:endParaRPr lang="en-US" sz="900">
                        <a:effectLst/>
                        <a:latin typeface="Times New Roman" panose="02020603050405020304" pitchFamily="18" charset="0"/>
                        <a:ea typeface="Times New Roman" panose="02020603050405020304" pitchFamily="18" charset="0"/>
                      </a:endParaRPr>
                    </a:p>
                  </a:txBody>
                  <a:tcPr marL="53235" marR="53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155CC"/>
                    </a:solidFill>
                  </a:tcPr>
                </a:tc>
                <a:tc>
                  <a:txBody>
                    <a:bodyPr/>
                    <a:lstStyle/>
                    <a:p>
                      <a:r>
                        <a:rPr lang="en-US" sz="800" b="1">
                          <a:solidFill>
                            <a:srgbClr val="FFFFFF"/>
                          </a:solidFill>
                          <a:effectLst/>
                          <a:latin typeface="Times New Roman" panose="02020603050405020304" pitchFamily="18" charset="0"/>
                          <a:ea typeface="Times New Roman" panose="02020603050405020304" pitchFamily="18" charset="0"/>
                        </a:rPr>
                        <a:t>Estimated Time Frame </a:t>
                      </a:r>
                      <a:endParaRPr lang="en-US"/>
                    </a:p>
                  </a:txBody>
                  <a:tcPr marL="53235" marR="53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155CC"/>
                    </a:solidFill>
                  </a:tcPr>
                </a:tc>
                <a:extLst>
                  <a:ext uri="{0D108BD9-81ED-4DB2-BD59-A6C34878D82A}">
                    <a16:rowId xmlns:a16="http://schemas.microsoft.com/office/drawing/2014/main" val="745866004"/>
                  </a:ext>
                </a:extLst>
              </a:tr>
              <a:tr h="302725">
                <a:tc>
                  <a:txBody>
                    <a:bodyPr/>
                    <a:lstStyle/>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rPr>
                        <a:t>Outdoor Adventures</a:t>
                      </a:r>
                    </a:p>
                  </a:txBody>
                  <a:tcPr marL="53235" marR="53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effectLst/>
                          <a:latin typeface="Times New Roman" panose="02020603050405020304" pitchFamily="18" charset="0"/>
                          <a:ea typeface="Times New Roman" panose="02020603050405020304" pitchFamily="18" charset="0"/>
                        </a:rPr>
                        <a:t>Firearm Safety</a:t>
                      </a:r>
                    </a:p>
                  </a:txBody>
                  <a:tcPr marL="53235" marR="53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a:effectLst/>
                          <a:latin typeface="Times New Roman" panose="02020603050405020304" pitchFamily="18" charset="0"/>
                          <a:ea typeface="Times New Roman" panose="02020603050405020304" pitchFamily="18" charset="0"/>
                        </a:rPr>
                        <a:t>The student is expected to understand the types of shotguns and their parts. </a:t>
                      </a:r>
                    </a:p>
                  </a:txBody>
                  <a:tcPr marL="53235" marR="53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100" dirty="0">
                          <a:effectLst/>
                          <a:latin typeface="Times New Roman" panose="02020603050405020304" pitchFamily="18" charset="0"/>
                          <a:ea typeface="Times New Roman" panose="02020603050405020304" pitchFamily="18" charset="0"/>
                        </a:rPr>
                        <a:t>45 minutes</a:t>
                      </a:r>
                      <a:endParaRPr lang="en-US" dirty="0"/>
                    </a:p>
                  </a:txBody>
                  <a:tcPr marL="53235" marR="53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2911490"/>
                  </a:ext>
                </a:extLst>
              </a:tr>
              <a:tr h="151362">
                <a:tc gridSpan="2">
                  <a:txBody>
                    <a:bodyPr/>
                    <a:lstStyle/>
                    <a:p>
                      <a:pPr marL="0" marR="0">
                        <a:spcBef>
                          <a:spcPts val="0"/>
                        </a:spcBef>
                        <a:spcAft>
                          <a:spcPts val="0"/>
                        </a:spcAft>
                      </a:pPr>
                      <a:r>
                        <a:rPr lang="en-US" sz="1100" b="1" dirty="0">
                          <a:solidFill>
                            <a:srgbClr val="FFFFFF"/>
                          </a:solidFill>
                          <a:effectLst/>
                          <a:latin typeface="Times New Roman" panose="02020603050405020304" pitchFamily="18" charset="0"/>
                          <a:ea typeface="Times New Roman" panose="02020603050405020304" pitchFamily="18" charset="0"/>
                        </a:rPr>
                        <a:t>Standards:</a:t>
                      </a:r>
                      <a:endParaRPr lang="en-US" sz="1100" dirty="0">
                        <a:effectLst/>
                        <a:latin typeface="Times New Roman" panose="02020603050405020304" pitchFamily="18" charset="0"/>
                        <a:ea typeface="Times New Roman" panose="02020603050405020304" pitchFamily="18" charset="0"/>
                      </a:endParaRPr>
                    </a:p>
                  </a:txBody>
                  <a:tcPr marL="53235" marR="53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155CC"/>
                    </a:solidFill>
                  </a:tcPr>
                </a:tc>
                <a:tc hMerge="1">
                  <a:txBody>
                    <a:bodyPr/>
                    <a:lstStyle/>
                    <a:p>
                      <a:endParaRPr lang="en-US"/>
                    </a:p>
                  </a:txBody>
                  <a:tcPr/>
                </a:tc>
                <a:tc>
                  <a:txBody>
                    <a:bodyPr/>
                    <a:lstStyle/>
                    <a:p>
                      <a:r>
                        <a:rPr lang="en-US" sz="1100" b="1">
                          <a:solidFill>
                            <a:srgbClr val="FFFFFF"/>
                          </a:solidFill>
                          <a:effectLst/>
                          <a:latin typeface="Times New Roman" panose="02020603050405020304" pitchFamily="18" charset="0"/>
                          <a:ea typeface="Times New Roman" panose="02020603050405020304" pitchFamily="18" charset="0"/>
                        </a:rPr>
                        <a:t>Materials Needed</a:t>
                      </a:r>
                      <a:endParaRPr lang="en-US"/>
                    </a:p>
                  </a:txBody>
                  <a:tcPr marL="53235" marR="53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155CC"/>
                    </a:solidFill>
                  </a:tcPr>
                </a:tc>
                <a:tc>
                  <a:txBody>
                    <a:bodyPr/>
                    <a:lstStyle/>
                    <a:p>
                      <a:r>
                        <a:rPr lang="en-US" sz="1100" b="1">
                          <a:solidFill>
                            <a:srgbClr val="FFFFFF"/>
                          </a:solidFill>
                          <a:effectLst/>
                          <a:latin typeface="Times New Roman" panose="02020603050405020304" pitchFamily="18" charset="0"/>
                          <a:ea typeface="Times New Roman" panose="02020603050405020304" pitchFamily="18" charset="0"/>
                        </a:rPr>
                        <a:t>Resources</a:t>
                      </a:r>
                      <a:endParaRPr lang="en-US"/>
                    </a:p>
                  </a:txBody>
                  <a:tcPr marL="53235" marR="53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155CC"/>
                    </a:solidFill>
                  </a:tcPr>
                </a:tc>
                <a:extLst>
                  <a:ext uri="{0D108BD9-81ED-4DB2-BD59-A6C34878D82A}">
                    <a16:rowId xmlns:a16="http://schemas.microsoft.com/office/drawing/2014/main" val="4032302309"/>
                  </a:ext>
                </a:extLst>
              </a:tr>
              <a:tr h="5032802">
                <a:tc gridSpan="2">
                  <a:txBody>
                    <a:bodyPr/>
                    <a:lstStyle/>
                    <a:p>
                      <a:pPr marL="0" marR="0">
                        <a:lnSpc>
                          <a:spcPct val="115000"/>
                        </a:lnSpc>
                        <a:spcBef>
                          <a:spcPts val="0"/>
                        </a:spcBef>
                        <a:spcAft>
                          <a:spcPts val="0"/>
                        </a:spcAft>
                      </a:pPr>
                      <a:r>
                        <a:rPr lang="en-US" sz="1100" b="1" dirty="0">
                          <a:effectLst/>
                          <a:latin typeface="Times New Roman" panose="02020603050405020304" pitchFamily="18" charset="0"/>
                          <a:ea typeface="Times New Roman" panose="02020603050405020304" pitchFamily="18" charset="0"/>
                        </a:rPr>
                        <a:t>National P.E. Standards:</a:t>
                      </a:r>
                      <a:endParaRPr lang="en-US" sz="11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100" b="1" dirty="0">
                          <a:effectLst/>
                          <a:latin typeface="Times New Roman" panose="02020603050405020304" pitchFamily="18" charset="0"/>
                          <a:ea typeface="Times New Roman" panose="02020603050405020304" pitchFamily="18" charset="0"/>
                        </a:rPr>
                        <a:t>Standard 1:</a:t>
                      </a:r>
                      <a:r>
                        <a:rPr lang="en-US" sz="1100" dirty="0">
                          <a:effectLst/>
                          <a:latin typeface="Times New Roman" panose="02020603050405020304" pitchFamily="18" charset="0"/>
                          <a:ea typeface="Times New Roman" panose="02020603050405020304" pitchFamily="18" charset="0"/>
                        </a:rPr>
                        <a:t> The physically literate individual demonstrates competency in a variety of motor skills and movement patterns.</a:t>
                      </a:r>
                    </a:p>
                    <a:p>
                      <a:pPr marL="0" marR="0">
                        <a:lnSpc>
                          <a:spcPct val="115000"/>
                        </a:lnSpc>
                        <a:spcBef>
                          <a:spcPts val="0"/>
                        </a:spcBef>
                        <a:spcAft>
                          <a:spcPts val="0"/>
                        </a:spcAft>
                      </a:pPr>
                      <a:r>
                        <a:rPr lang="en-US" sz="1100" b="1" dirty="0">
                          <a:effectLst/>
                          <a:latin typeface="Times New Roman" panose="02020603050405020304" pitchFamily="18" charset="0"/>
                          <a:ea typeface="Times New Roman" panose="02020603050405020304" pitchFamily="18" charset="0"/>
                        </a:rPr>
                        <a:t>Standard 2:</a:t>
                      </a:r>
                      <a:r>
                        <a:rPr lang="en-US" sz="1100" dirty="0">
                          <a:effectLst/>
                          <a:latin typeface="Times New Roman" panose="02020603050405020304" pitchFamily="18" charset="0"/>
                          <a:ea typeface="Times New Roman" panose="02020603050405020304" pitchFamily="18" charset="0"/>
                        </a:rPr>
                        <a:t> The physically literate individual applies knowledge of concepts, principles, strategies and tactics related to movement and performance.</a:t>
                      </a:r>
                    </a:p>
                    <a:p>
                      <a:pPr marL="0" marR="0">
                        <a:lnSpc>
                          <a:spcPct val="115000"/>
                        </a:lnSpc>
                        <a:spcBef>
                          <a:spcPts val="0"/>
                        </a:spcBef>
                        <a:spcAft>
                          <a:spcPts val="0"/>
                        </a:spcAft>
                      </a:pPr>
                      <a:r>
                        <a:rPr lang="en-US" sz="1100" b="1" dirty="0">
                          <a:effectLst/>
                          <a:latin typeface="Times New Roman" panose="02020603050405020304" pitchFamily="18" charset="0"/>
                          <a:ea typeface="Times New Roman" panose="02020603050405020304" pitchFamily="18" charset="0"/>
                        </a:rPr>
                        <a:t>Standard 3:</a:t>
                      </a:r>
                      <a:r>
                        <a:rPr lang="en-US" sz="1100" dirty="0">
                          <a:effectLst/>
                          <a:latin typeface="Times New Roman" panose="02020603050405020304" pitchFamily="18" charset="0"/>
                          <a:ea typeface="Times New Roman" panose="02020603050405020304" pitchFamily="18" charset="0"/>
                        </a:rPr>
                        <a:t> The physically literate individual demonstrates the knowledge and skills to achieve and maintain a health-enhancing level of physical activity and fitness.</a:t>
                      </a:r>
                    </a:p>
                    <a:p>
                      <a:pPr marL="0" marR="0">
                        <a:lnSpc>
                          <a:spcPct val="115000"/>
                        </a:lnSpc>
                        <a:spcBef>
                          <a:spcPts val="0"/>
                        </a:spcBef>
                        <a:spcAft>
                          <a:spcPts val="0"/>
                        </a:spcAft>
                      </a:pPr>
                      <a:r>
                        <a:rPr lang="en-US" sz="1100" b="1" dirty="0">
                          <a:effectLst/>
                          <a:latin typeface="Times New Roman" panose="02020603050405020304" pitchFamily="18" charset="0"/>
                          <a:ea typeface="Times New Roman" panose="02020603050405020304" pitchFamily="18" charset="0"/>
                        </a:rPr>
                        <a:t>Standard 4: </a:t>
                      </a:r>
                      <a:r>
                        <a:rPr lang="en-US" sz="1100" dirty="0">
                          <a:effectLst/>
                          <a:latin typeface="Times New Roman" panose="02020603050405020304" pitchFamily="18" charset="0"/>
                          <a:ea typeface="Times New Roman" panose="02020603050405020304" pitchFamily="18" charset="0"/>
                        </a:rPr>
                        <a:t>The physically literate individual exhibits responsible personal and social behavior that respects self and others.</a:t>
                      </a:r>
                    </a:p>
                    <a:p>
                      <a:pPr marL="0" marR="0">
                        <a:lnSpc>
                          <a:spcPct val="115000"/>
                        </a:lnSpc>
                        <a:spcBef>
                          <a:spcPts val="0"/>
                        </a:spcBef>
                        <a:spcAft>
                          <a:spcPts val="0"/>
                        </a:spcAft>
                      </a:pPr>
                      <a:r>
                        <a:rPr lang="en-US" sz="1100" b="1" dirty="0">
                          <a:effectLst/>
                          <a:latin typeface="Times New Roman" panose="02020603050405020304" pitchFamily="18" charset="0"/>
                          <a:ea typeface="Times New Roman" panose="02020603050405020304" pitchFamily="18" charset="0"/>
                        </a:rPr>
                        <a:t>Standard 5: </a:t>
                      </a:r>
                      <a:r>
                        <a:rPr lang="en-US" sz="1100" dirty="0">
                          <a:effectLst/>
                          <a:latin typeface="Times New Roman" panose="02020603050405020304" pitchFamily="18" charset="0"/>
                          <a:ea typeface="Times New Roman" panose="02020603050405020304" pitchFamily="18" charset="0"/>
                        </a:rPr>
                        <a:t>The physically literate individual recognizes the value of physical activity for health, enjoyment, challenge, self-expression and/or social interaction.</a:t>
                      </a:r>
                    </a:p>
                    <a:p>
                      <a:pPr marL="0" marR="0">
                        <a:spcBef>
                          <a:spcPts val="0"/>
                        </a:spcBef>
                        <a:spcAft>
                          <a:spcPts val="0"/>
                        </a:spcAft>
                      </a:pPr>
                      <a:r>
                        <a:rPr lang="en-US" sz="1100" b="1" dirty="0">
                          <a:effectLst/>
                          <a:latin typeface="Times New Roman" panose="02020603050405020304" pitchFamily="18" charset="0"/>
                          <a:ea typeface="Times New Roman" panose="02020603050405020304" pitchFamily="18" charset="0"/>
                        </a:rPr>
                        <a:t>TEKS 116.63 The student is expected to:</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100" b="1" dirty="0">
                          <a:effectLst/>
                          <a:latin typeface="Times New Roman" panose="02020603050405020304" pitchFamily="18" charset="0"/>
                          <a:ea typeface="Times New Roman" panose="02020603050405020304" pitchFamily="18" charset="0"/>
                        </a:rPr>
                        <a:t>c2(B)</a:t>
                      </a:r>
                      <a:r>
                        <a:rPr lang="en-US" sz="1100" dirty="0">
                          <a:effectLst/>
                          <a:latin typeface="Times New Roman" panose="02020603050405020304" pitchFamily="18" charset="0"/>
                          <a:ea typeface="Times New Roman" panose="02020603050405020304" pitchFamily="18" charset="0"/>
                        </a:rPr>
                        <a:t> identify critical elements for a successful performance during a specific activity. </a:t>
                      </a:r>
                    </a:p>
                    <a:p>
                      <a:pPr marL="0" marR="0">
                        <a:spcBef>
                          <a:spcPts val="0"/>
                        </a:spcBef>
                        <a:spcAft>
                          <a:spcPts val="0"/>
                        </a:spcAft>
                      </a:pPr>
                      <a:r>
                        <a:rPr lang="en-US" sz="1100" b="1" dirty="0">
                          <a:effectLst/>
                          <a:latin typeface="Times New Roman" panose="02020603050405020304" pitchFamily="18" charset="0"/>
                          <a:ea typeface="Times New Roman" panose="02020603050405020304" pitchFamily="18" charset="0"/>
                        </a:rPr>
                        <a:t>c4(E)</a:t>
                      </a:r>
                      <a:r>
                        <a:rPr lang="en-US" sz="1100" dirty="0">
                          <a:effectLst/>
                          <a:latin typeface="Times New Roman" panose="02020603050405020304" pitchFamily="18" charset="0"/>
                          <a:ea typeface="Times New Roman" panose="02020603050405020304" pitchFamily="18" charset="0"/>
                        </a:rPr>
                        <a:t> design a personal wellness plan that includes time engaging in outdoor pursuits. </a:t>
                      </a:r>
                    </a:p>
                    <a:p>
                      <a:pPr marL="0" marR="0">
                        <a:spcBef>
                          <a:spcPts val="0"/>
                        </a:spcBef>
                        <a:spcAft>
                          <a:spcPts val="0"/>
                        </a:spcAft>
                      </a:pPr>
                      <a:r>
                        <a:rPr lang="en-US" sz="1100" b="1" dirty="0">
                          <a:effectLst/>
                          <a:latin typeface="Times New Roman" panose="02020603050405020304" pitchFamily="18" charset="0"/>
                          <a:ea typeface="Times New Roman" panose="02020603050405020304" pitchFamily="18" charset="0"/>
                        </a:rPr>
                        <a:t>c5(A)</a:t>
                      </a:r>
                      <a:r>
                        <a:rPr lang="en-US" sz="1100" dirty="0">
                          <a:effectLst/>
                          <a:latin typeface="Times New Roman" panose="02020603050405020304" pitchFamily="18" charset="0"/>
                          <a:ea typeface="Times New Roman" panose="02020603050405020304" pitchFamily="18" charset="0"/>
                        </a:rPr>
                        <a:t> list and describe safety equipment used in selected lifetime recreation and outdoor pursuits.</a:t>
                      </a:r>
                    </a:p>
                    <a:p>
                      <a:pPr marL="0" marR="0">
                        <a:spcBef>
                          <a:spcPts val="0"/>
                        </a:spcBef>
                        <a:spcAft>
                          <a:spcPts val="0"/>
                        </a:spcAft>
                      </a:pPr>
                      <a:r>
                        <a:rPr lang="en-US" sz="1100" b="1" dirty="0">
                          <a:effectLst/>
                          <a:latin typeface="Times New Roman" panose="02020603050405020304" pitchFamily="18" charset="0"/>
                          <a:ea typeface="Times New Roman" panose="02020603050405020304" pitchFamily="18" charset="0"/>
                        </a:rPr>
                        <a:t>c5(B)</a:t>
                      </a:r>
                      <a:r>
                        <a:rPr lang="en-US" sz="1100" dirty="0">
                          <a:effectLst/>
                          <a:latin typeface="Times New Roman" panose="02020603050405020304" pitchFamily="18" charset="0"/>
                          <a:ea typeface="Times New Roman" panose="02020603050405020304" pitchFamily="18" charset="0"/>
                        </a:rPr>
                        <a:t> explain and follow safety procedures during selected lifetime recreation and outdoor pursuits.</a:t>
                      </a:r>
                    </a:p>
                    <a:p>
                      <a:pPr marL="0" marR="0">
                        <a:spcBef>
                          <a:spcPts val="0"/>
                        </a:spcBef>
                        <a:spcAft>
                          <a:spcPts val="0"/>
                        </a:spcAft>
                      </a:pPr>
                      <a:r>
                        <a:rPr lang="en-US" sz="1100" b="1" dirty="0">
                          <a:effectLst/>
                          <a:latin typeface="Times New Roman" panose="02020603050405020304" pitchFamily="18" charset="0"/>
                          <a:ea typeface="Times New Roman" panose="02020603050405020304" pitchFamily="18" charset="0"/>
                        </a:rPr>
                        <a:t>c5(G)</a:t>
                      </a:r>
                      <a:r>
                        <a:rPr lang="en-US" sz="1100" dirty="0">
                          <a:effectLst/>
                          <a:latin typeface="Times New Roman" panose="02020603050405020304" pitchFamily="18" charset="0"/>
                          <a:ea typeface="Times New Roman" panose="02020603050405020304" pitchFamily="18" charset="0"/>
                        </a:rPr>
                        <a:t> design safe practices and procedures to improve skill during an activity.</a:t>
                      </a:r>
                    </a:p>
                    <a:p>
                      <a:pPr marL="0" marR="0" algn="r">
                        <a:spcBef>
                          <a:spcPts val="0"/>
                        </a:spcBef>
                        <a:spcAft>
                          <a:spcPts val="0"/>
                        </a:spcAft>
                      </a:pPr>
                      <a:r>
                        <a:rPr lang="en-US" sz="1100" dirty="0">
                          <a:effectLst/>
                          <a:latin typeface="Times New Roman" panose="02020603050405020304" pitchFamily="18" charset="0"/>
                          <a:ea typeface="Times New Roman" panose="02020603050405020304" pitchFamily="18" charset="0"/>
                        </a:rPr>
                        <a:t> </a:t>
                      </a:r>
                    </a:p>
                    <a:p>
                      <a:pPr marL="0" marR="0" algn="r">
                        <a:spcBef>
                          <a:spcPts val="0"/>
                        </a:spcBef>
                        <a:spcAft>
                          <a:spcPts val="0"/>
                        </a:spcAft>
                      </a:pPr>
                      <a:r>
                        <a:rPr lang="en-US" sz="1100" dirty="0">
                          <a:effectLst/>
                          <a:latin typeface="Times New Roman" panose="02020603050405020304" pitchFamily="18" charset="0"/>
                          <a:ea typeface="Times New Roman" panose="02020603050405020304" pitchFamily="18" charset="0"/>
                        </a:rPr>
                        <a:t> </a:t>
                      </a:r>
                    </a:p>
                    <a:p>
                      <a:pPr marL="0" marR="0" algn="r">
                        <a:spcBef>
                          <a:spcPts val="0"/>
                        </a:spcBef>
                        <a:spcAft>
                          <a:spcPts val="0"/>
                        </a:spcAft>
                      </a:pPr>
                      <a:r>
                        <a:rPr lang="en-US" sz="1100" dirty="0">
                          <a:effectLst/>
                          <a:latin typeface="Times New Roman" panose="02020603050405020304" pitchFamily="18" charset="0"/>
                          <a:ea typeface="Times New Roman" panose="02020603050405020304" pitchFamily="18" charset="0"/>
                        </a:rPr>
                        <a:t> </a:t>
                      </a:r>
                    </a:p>
                    <a:p>
                      <a:pPr marL="0" marR="0" algn="r">
                        <a:spcBef>
                          <a:spcPts val="0"/>
                        </a:spcBef>
                        <a:spcAft>
                          <a:spcPts val="0"/>
                        </a:spcAft>
                      </a:pPr>
                      <a:r>
                        <a:rPr lang="en-US" sz="1100" dirty="0">
                          <a:effectLst/>
                          <a:latin typeface="Times New Roman" panose="02020603050405020304" pitchFamily="18" charset="0"/>
                          <a:ea typeface="Times New Roman" panose="02020603050405020304" pitchFamily="18" charset="0"/>
                        </a:rPr>
                        <a:t> </a:t>
                      </a:r>
                    </a:p>
                    <a:p>
                      <a:pPr marL="0" marR="0" algn="r">
                        <a:spcBef>
                          <a:spcPts val="0"/>
                        </a:spcBef>
                        <a:spcAft>
                          <a:spcPts val="0"/>
                        </a:spcAft>
                      </a:pPr>
                      <a:r>
                        <a:rPr lang="en-US" sz="1100" dirty="0">
                          <a:effectLst/>
                          <a:latin typeface="Times New Roman" panose="02020603050405020304" pitchFamily="18" charset="0"/>
                          <a:ea typeface="Times New Roman" panose="02020603050405020304" pitchFamily="18" charset="0"/>
                        </a:rPr>
                        <a:t> </a:t>
                      </a:r>
                    </a:p>
                  </a:txBody>
                  <a:tcPr marL="53235" marR="53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rPr>
                        <a:t>Computer or internet device</a:t>
                      </a: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rPr>
                        <a:t>A projector if using 2023 - Firearm Safety - Lesson 2 - Types and Parts of a Shotgun Slides</a:t>
                      </a: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rPr>
                        <a:t> </a:t>
                      </a:r>
                      <a:endParaRPr lang="en-US" dirty="0"/>
                    </a:p>
                  </a:txBody>
                  <a:tcPr marL="53235" marR="53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b="1" dirty="0">
                          <a:effectLst/>
                          <a:latin typeface="Times New Roman" panose="02020603050405020304" pitchFamily="18" charset="0"/>
                          <a:ea typeface="Times New Roman" panose="02020603050405020304" pitchFamily="18" charset="0"/>
                        </a:rPr>
                        <a:t>Video:</a:t>
                      </a:r>
                      <a:r>
                        <a:rPr lang="en-US" sz="1100" dirty="0">
                          <a:solidFill>
                            <a:srgbClr val="1155CC"/>
                          </a:solidFill>
                          <a:effectLst/>
                          <a:latin typeface="Times New Roman" panose="02020603050405020304" pitchFamily="18" charset="0"/>
                          <a:ea typeface="Times New Roman" panose="02020603050405020304" pitchFamily="18" charset="0"/>
                          <a:hlinkClick r:id="rId3"/>
                        </a:rPr>
                        <a:t> Introduction to Firearms: Basics of Shotguns</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100" dirty="0">
                          <a:solidFill>
                            <a:srgbClr val="2F5496"/>
                          </a:solidFill>
                          <a:effectLst/>
                          <a:latin typeface="Times New Roman" panose="02020603050405020304" pitchFamily="18" charset="0"/>
                          <a:ea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100" b="1" dirty="0">
                          <a:effectLst/>
                          <a:latin typeface="Times New Roman" panose="02020603050405020304" pitchFamily="18" charset="0"/>
                          <a:ea typeface="Times New Roman" panose="02020603050405020304" pitchFamily="18" charset="0"/>
                        </a:rPr>
                        <a:t>Video: </a:t>
                      </a:r>
                      <a:r>
                        <a:rPr lang="en-US" sz="1100" dirty="0">
                          <a:solidFill>
                            <a:srgbClr val="1155CC"/>
                          </a:solidFill>
                          <a:effectLst/>
                          <a:latin typeface="Times New Roman" panose="02020603050405020304" pitchFamily="18" charset="0"/>
                          <a:ea typeface="Times New Roman" panose="02020603050405020304" pitchFamily="18" charset="0"/>
                          <a:hlinkClick r:id="rId4"/>
                        </a:rPr>
                        <a:t>Schools Challenge TV - How to buy your </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rPr>
                        <a:t>          </a:t>
                      </a:r>
                      <a:r>
                        <a:rPr lang="en-US" sz="1100" dirty="0">
                          <a:solidFill>
                            <a:srgbClr val="1155CC"/>
                          </a:solidFill>
                          <a:effectLst/>
                          <a:latin typeface="Times New Roman" panose="02020603050405020304" pitchFamily="18" charset="0"/>
                          <a:ea typeface="Times New Roman" panose="02020603050405020304" pitchFamily="18" charset="0"/>
                          <a:hlinkClick r:id="rId4"/>
                        </a:rPr>
                        <a:t>first shotgun</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100" b="1" dirty="0">
                          <a:effectLst/>
                          <a:latin typeface="Times New Roman" panose="02020603050405020304" pitchFamily="18" charset="0"/>
                          <a:ea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100" b="1" dirty="0">
                          <a:effectLst/>
                          <a:latin typeface="Times New Roman" panose="02020603050405020304" pitchFamily="18" charset="0"/>
                          <a:ea typeface="Times New Roman" panose="02020603050405020304" pitchFamily="18" charset="0"/>
                        </a:rPr>
                        <a:t>Video: </a:t>
                      </a:r>
                      <a:r>
                        <a:rPr lang="en-US" sz="1100" dirty="0">
                          <a:solidFill>
                            <a:srgbClr val="1155CC"/>
                          </a:solidFill>
                          <a:effectLst/>
                          <a:latin typeface="Times New Roman" panose="02020603050405020304" pitchFamily="18" charset="0"/>
                          <a:ea typeface="Times New Roman" panose="02020603050405020304" pitchFamily="18" charset="0"/>
                          <a:hlinkClick r:id="rId5"/>
                        </a:rPr>
                        <a:t>Hunting Shotgun choices and chokes</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100" b="1" dirty="0">
                          <a:effectLst/>
                          <a:latin typeface="Times New Roman" panose="02020603050405020304" pitchFamily="18" charset="0"/>
                          <a:ea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100" b="1" dirty="0">
                          <a:effectLst/>
                          <a:latin typeface="Times New Roman" panose="02020603050405020304" pitchFamily="18" charset="0"/>
                          <a:ea typeface="Times New Roman" panose="02020603050405020304" pitchFamily="18" charset="0"/>
                        </a:rPr>
                        <a:t>Video:</a:t>
                      </a:r>
                      <a:r>
                        <a:rPr lang="en-US" sz="1100" dirty="0">
                          <a:effectLst/>
                          <a:latin typeface="Times New Roman" panose="02020603050405020304" pitchFamily="18" charset="0"/>
                          <a:ea typeface="Times New Roman" panose="02020603050405020304" pitchFamily="18" charset="0"/>
                        </a:rPr>
                        <a:t> </a:t>
                      </a:r>
                      <a:r>
                        <a:rPr lang="en-US" sz="1100" dirty="0">
                          <a:solidFill>
                            <a:srgbClr val="1155CC"/>
                          </a:solidFill>
                          <a:effectLst/>
                          <a:latin typeface="Times New Roman" panose="02020603050405020304" pitchFamily="18" charset="0"/>
                          <a:ea typeface="Times New Roman" panose="02020603050405020304" pitchFamily="18" charset="0"/>
                          <a:hlinkClick r:id="rId6"/>
                        </a:rPr>
                        <a:t>Types of Chokes</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100" dirty="0">
                          <a:solidFill>
                            <a:srgbClr val="2F5496"/>
                          </a:solidFill>
                          <a:effectLst/>
                          <a:latin typeface="Times New Roman" panose="02020603050405020304" pitchFamily="18" charset="0"/>
                          <a:ea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100" b="1" dirty="0">
                          <a:effectLst/>
                          <a:latin typeface="Times New Roman" panose="02020603050405020304" pitchFamily="18" charset="0"/>
                          <a:ea typeface="Times New Roman" panose="02020603050405020304" pitchFamily="18" charset="0"/>
                        </a:rPr>
                        <a:t>Article:</a:t>
                      </a:r>
                      <a:r>
                        <a:rPr lang="en-US" sz="1100" dirty="0">
                          <a:solidFill>
                            <a:srgbClr val="2F5496"/>
                          </a:solidFill>
                          <a:effectLst/>
                          <a:latin typeface="Times New Roman" panose="02020603050405020304" pitchFamily="18" charset="0"/>
                          <a:ea typeface="Times New Roman" panose="02020603050405020304" pitchFamily="18" charset="0"/>
                        </a:rPr>
                        <a:t> </a:t>
                      </a:r>
                      <a:r>
                        <a:rPr lang="en-US" sz="1100" dirty="0">
                          <a:solidFill>
                            <a:srgbClr val="1155CC"/>
                          </a:solidFill>
                          <a:effectLst/>
                          <a:latin typeface="Times New Roman" panose="02020603050405020304" pitchFamily="18" charset="0"/>
                          <a:ea typeface="Times New Roman" panose="02020603050405020304" pitchFamily="18" charset="0"/>
                          <a:hlinkClick r:id="rId7"/>
                        </a:rPr>
                        <a:t>10 Fun Activities for Kids to Work on </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rPr>
                        <a:t>            </a:t>
                      </a:r>
                      <a:r>
                        <a:rPr lang="en-US" sz="1100" dirty="0">
                          <a:solidFill>
                            <a:srgbClr val="1155CC"/>
                          </a:solidFill>
                          <a:effectLst/>
                          <a:latin typeface="Times New Roman" panose="02020603050405020304" pitchFamily="18" charset="0"/>
                          <a:ea typeface="Times New Roman" panose="02020603050405020304" pitchFamily="18" charset="0"/>
                          <a:hlinkClick r:id="rId7"/>
                        </a:rPr>
                        <a:t>Shoulder Strengthening</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100" dirty="0">
                          <a:solidFill>
                            <a:srgbClr val="2F5496"/>
                          </a:solidFill>
                          <a:effectLst/>
                          <a:latin typeface="Times New Roman" panose="02020603050405020304" pitchFamily="18" charset="0"/>
                          <a:ea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100" b="1" dirty="0">
                          <a:effectLst/>
                          <a:latin typeface="Times New Roman" panose="02020603050405020304" pitchFamily="18" charset="0"/>
                          <a:ea typeface="Times New Roman" panose="02020603050405020304" pitchFamily="18" charset="0"/>
                        </a:rPr>
                        <a:t>Article: </a:t>
                      </a:r>
                      <a:r>
                        <a:rPr lang="en-US" sz="1100" dirty="0">
                          <a:solidFill>
                            <a:srgbClr val="1155CC"/>
                          </a:solidFill>
                          <a:effectLst/>
                          <a:latin typeface="Times New Roman" panose="02020603050405020304" pitchFamily="18" charset="0"/>
                          <a:ea typeface="Times New Roman" panose="02020603050405020304" pitchFamily="18" charset="0"/>
                          <a:hlinkClick r:id="rId8"/>
                        </a:rPr>
                        <a:t>Choose Shotgun Shells and Chokes: 12 </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rPr>
                        <a:t>           </a:t>
                      </a:r>
                      <a:r>
                        <a:rPr lang="en-US" sz="1100" dirty="0">
                          <a:solidFill>
                            <a:srgbClr val="1155CC"/>
                          </a:solidFill>
                          <a:effectLst/>
                          <a:latin typeface="Times New Roman" panose="02020603050405020304" pitchFamily="18" charset="0"/>
                          <a:ea typeface="Times New Roman" panose="02020603050405020304" pitchFamily="18" charset="0"/>
                          <a:hlinkClick r:id="rId8"/>
                        </a:rPr>
                        <a:t>Steps</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100" dirty="0">
                          <a:solidFill>
                            <a:srgbClr val="2F5496"/>
                          </a:solidFill>
                          <a:effectLst/>
                          <a:latin typeface="Times New Roman" panose="02020603050405020304" pitchFamily="18" charset="0"/>
                          <a:ea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100" b="1" dirty="0">
                          <a:effectLst/>
                          <a:latin typeface="Times New Roman" panose="02020603050405020304" pitchFamily="18" charset="0"/>
                          <a:ea typeface="Times New Roman" panose="02020603050405020304" pitchFamily="18" charset="0"/>
                        </a:rPr>
                        <a:t>Video: </a:t>
                      </a:r>
                      <a:r>
                        <a:rPr lang="en-US" sz="1100" dirty="0">
                          <a:solidFill>
                            <a:srgbClr val="0000FF"/>
                          </a:solidFill>
                          <a:effectLst/>
                          <a:latin typeface="Times New Roman" panose="02020603050405020304" pitchFamily="18" charset="0"/>
                          <a:ea typeface="Times New Roman" panose="02020603050405020304" pitchFamily="18" charset="0"/>
                          <a:hlinkClick r:id="rId9"/>
                        </a:rPr>
                        <a:t>Firearm Science - Types of Shotguns - YouTube</a:t>
                      </a:r>
                      <a:r>
                        <a:rPr lang="en-US" sz="11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100" b="1" dirty="0">
                          <a:effectLst/>
                          <a:latin typeface="Times New Roman" panose="02020603050405020304" pitchFamily="18" charset="0"/>
                          <a:ea typeface="Times New Roman" panose="02020603050405020304" pitchFamily="18" charset="0"/>
                        </a:rPr>
                        <a:t>Article: </a:t>
                      </a:r>
                      <a:r>
                        <a:rPr lang="en-US" sz="1100" dirty="0">
                          <a:solidFill>
                            <a:srgbClr val="1155CC"/>
                          </a:solidFill>
                          <a:effectLst/>
                          <a:latin typeface="Times New Roman" panose="02020603050405020304" pitchFamily="18" charset="0"/>
                          <a:ea typeface="Times New Roman" panose="02020603050405020304" pitchFamily="18" charset="0"/>
                          <a:hlinkClick r:id="rId10"/>
                        </a:rPr>
                        <a:t>Shotguns</a:t>
                      </a:r>
                      <a:endParaRPr lang="en-US" dirty="0"/>
                    </a:p>
                  </a:txBody>
                  <a:tcPr marL="53235" marR="532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0287158"/>
                  </a:ext>
                </a:extLst>
              </a:tr>
            </a:tbl>
          </a:graphicData>
        </a:graphic>
      </p:graphicFrame>
      <p:pic>
        <p:nvPicPr>
          <p:cNvPr id="2052" name="image2.png">
            <a:extLst>
              <a:ext uri="{FF2B5EF4-FFF2-40B4-BE49-F238E27FC236}">
                <a16:creationId xmlns:a16="http://schemas.microsoft.com/office/drawing/2014/main" id="{517BB201-E16E-1B59-D2B2-DE96799F871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7733" t="-2849" r="-7733" b="-2849"/>
          <a:stretch>
            <a:fillRect/>
          </a:stretch>
        </p:blipFill>
        <p:spPr bwMode="auto">
          <a:xfrm>
            <a:off x="3803409" y="232108"/>
            <a:ext cx="1325562" cy="1211262"/>
          </a:xfrm>
          <a:prstGeom prst="rect">
            <a:avLst/>
          </a:prstGeom>
          <a:noFill/>
          <a:extLst>
            <a:ext uri="{909E8E84-426E-40DD-AFC4-6F175D3DCCD1}">
              <a14:hiddenFill xmlns:a14="http://schemas.microsoft.com/office/drawing/2010/main">
                <a:solidFill>
                  <a:srgbClr val="FFFFFF"/>
                </a:solidFill>
              </a14:hiddenFill>
            </a:ext>
          </a:extLst>
        </p:spPr>
      </p:pic>
      <p:pic>
        <p:nvPicPr>
          <p:cNvPr id="2051" name="image1.jpg" descr="A close up&#10;&#10;Description automatically generated">
            <a:extLst>
              <a:ext uri="{FF2B5EF4-FFF2-40B4-BE49-F238E27FC236}">
                <a16:creationId xmlns:a16="http://schemas.microsoft.com/office/drawing/2014/main" id="{3E284DF7-0E78-A139-FF63-CCEDBAED52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10520" y="338470"/>
            <a:ext cx="1028700" cy="110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20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F9DB9F1-7B44-0398-3386-A596A2C15B63}"/>
              </a:ext>
            </a:extLst>
          </p:cNvPr>
          <p:cNvGraphicFramePr>
            <a:graphicFrameLocks noGrp="1"/>
          </p:cNvGraphicFramePr>
          <p:nvPr>
            <p:extLst>
              <p:ext uri="{D42A27DB-BD31-4B8C-83A1-F6EECF244321}">
                <p14:modId xmlns:p14="http://schemas.microsoft.com/office/powerpoint/2010/main" val="3943179934"/>
              </p:ext>
            </p:extLst>
          </p:nvPr>
        </p:nvGraphicFramePr>
        <p:xfrm>
          <a:off x="0" y="0"/>
          <a:ext cx="12192000" cy="6858000"/>
        </p:xfrm>
        <a:graphic>
          <a:graphicData uri="http://schemas.openxmlformats.org/drawingml/2006/table">
            <a:tbl>
              <a:tblPr/>
              <a:tblGrid>
                <a:gridCol w="2150594">
                  <a:extLst>
                    <a:ext uri="{9D8B030D-6E8A-4147-A177-3AD203B41FA5}">
                      <a16:colId xmlns:a16="http://schemas.microsoft.com/office/drawing/2014/main" val="3794875035"/>
                    </a:ext>
                  </a:extLst>
                </a:gridCol>
                <a:gridCol w="183402">
                  <a:extLst>
                    <a:ext uri="{9D8B030D-6E8A-4147-A177-3AD203B41FA5}">
                      <a16:colId xmlns:a16="http://schemas.microsoft.com/office/drawing/2014/main" val="1680240903"/>
                    </a:ext>
                  </a:extLst>
                </a:gridCol>
                <a:gridCol w="3312717">
                  <a:extLst>
                    <a:ext uri="{9D8B030D-6E8A-4147-A177-3AD203B41FA5}">
                      <a16:colId xmlns:a16="http://schemas.microsoft.com/office/drawing/2014/main" val="2260494339"/>
                    </a:ext>
                  </a:extLst>
                </a:gridCol>
                <a:gridCol w="2644829">
                  <a:extLst>
                    <a:ext uri="{9D8B030D-6E8A-4147-A177-3AD203B41FA5}">
                      <a16:colId xmlns:a16="http://schemas.microsoft.com/office/drawing/2014/main" val="215804456"/>
                    </a:ext>
                  </a:extLst>
                </a:gridCol>
                <a:gridCol w="3900458">
                  <a:extLst>
                    <a:ext uri="{9D8B030D-6E8A-4147-A177-3AD203B41FA5}">
                      <a16:colId xmlns:a16="http://schemas.microsoft.com/office/drawing/2014/main" val="4010955474"/>
                    </a:ext>
                  </a:extLst>
                </a:gridCol>
              </a:tblGrid>
              <a:tr h="5091991">
                <a:tc gridSpan="5">
                  <a:txBody>
                    <a:bodyPr/>
                    <a:lstStyle/>
                    <a:p>
                      <a:pPr marL="0" marR="0">
                        <a:spcBef>
                          <a:spcPts val="0"/>
                        </a:spcBef>
                        <a:spcAft>
                          <a:spcPts val="0"/>
                        </a:spcAft>
                      </a:pPr>
                      <a:r>
                        <a:rPr lang="en-US" sz="1100" b="1" dirty="0">
                          <a:effectLst/>
                          <a:latin typeface="Times New Roman" panose="02020603050405020304" pitchFamily="18" charset="0"/>
                          <a:ea typeface="Times New Roman" panose="02020603050405020304" pitchFamily="18" charset="0"/>
                        </a:rPr>
                        <a:t>Day 2 </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rPr>
                        <a:t>Open 2023 - Firearm Safety - Lesson 2 - Types and Parts of a Shotgun Slides </a:t>
                      </a:r>
                    </a:p>
                    <a:p>
                      <a:pPr marL="0" marR="0">
                        <a:spcBef>
                          <a:spcPts val="0"/>
                        </a:spcBef>
                        <a:spcAft>
                          <a:spcPts val="0"/>
                        </a:spcAft>
                      </a:pPr>
                      <a:endParaRPr lang="en-US" sz="8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100" b="1" dirty="0">
                          <a:effectLst/>
                          <a:latin typeface="Times New Roman" panose="02020603050405020304" pitchFamily="18" charset="0"/>
                          <a:ea typeface="Times New Roman" panose="02020603050405020304" pitchFamily="18" charset="0"/>
                        </a:rPr>
                        <a:t>Introductory Activity: </a:t>
                      </a:r>
                      <a:r>
                        <a:rPr lang="en-US" sz="1100" dirty="0">
                          <a:effectLst/>
                          <a:latin typeface="Times New Roman" panose="02020603050405020304" pitchFamily="18" charset="0"/>
                          <a:ea typeface="Times New Roman" panose="02020603050405020304" pitchFamily="18" charset="0"/>
                        </a:rPr>
                        <a:t>How does a safety work on firearms?   Can safety devices be trusted?</a:t>
                      </a:r>
                      <a:r>
                        <a:rPr lang="en-US" sz="1100" b="1" dirty="0">
                          <a:effectLst/>
                          <a:latin typeface="Times New Roman" panose="02020603050405020304" pitchFamily="18" charset="0"/>
                          <a:ea typeface="Times New Roman" panose="02020603050405020304" pitchFamily="18" charset="0"/>
                        </a:rPr>
                        <a:t> </a:t>
                      </a:r>
                      <a:r>
                        <a:rPr lang="en-US" sz="1100" b="1" dirty="0">
                          <a:solidFill>
                            <a:srgbClr val="FF0000"/>
                          </a:solidFill>
                          <a:effectLst/>
                          <a:latin typeface="Times New Roman" panose="02020603050405020304" pitchFamily="18" charset="0"/>
                          <a:ea typeface="Times New Roman" panose="02020603050405020304" pitchFamily="18" charset="0"/>
                        </a:rPr>
                        <a:t>No</a:t>
                      </a:r>
                      <a:endParaRPr lang="en-US" sz="11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100" b="1" dirty="0">
                          <a:effectLst/>
                          <a:latin typeface="Times New Roman" panose="02020603050405020304" pitchFamily="18" charset="0"/>
                          <a:ea typeface="Times New Roman" panose="02020603050405020304" pitchFamily="18" charset="0"/>
                        </a:rPr>
                        <a:t>Classroom Discussion: </a:t>
                      </a:r>
                      <a:r>
                        <a:rPr lang="en-US" sz="1100" dirty="0">
                          <a:effectLst/>
                          <a:latin typeface="Times New Roman" panose="02020603050405020304" pitchFamily="18" charset="0"/>
                          <a:ea typeface="Times New Roman" panose="02020603050405020304" pitchFamily="18" charset="0"/>
                        </a:rPr>
                        <a:t>Where are safety devices found on a shotgun? </a:t>
                      </a:r>
                      <a:r>
                        <a:rPr lang="en-US" sz="1100" b="1" dirty="0">
                          <a:solidFill>
                            <a:srgbClr val="FF0000"/>
                          </a:solidFill>
                          <a:effectLst/>
                          <a:latin typeface="Times New Roman" panose="02020603050405020304" pitchFamily="18" charset="0"/>
                          <a:ea typeface="Times New Roman" panose="02020603050405020304" pitchFamily="18" charset="0"/>
                        </a:rPr>
                        <a:t>By the trigger, on top of the stock near the breach </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100" b="1" dirty="0">
                          <a:effectLst/>
                          <a:latin typeface="Times New Roman" panose="02020603050405020304" pitchFamily="18" charset="0"/>
                          <a:ea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pPr>
                      <a:r>
                        <a:rPr lang="en-US" sz="1100" b="1" dirty="0">
                          <a:effectLst/>
                          <a:latin typeface="Times New Roman" panose="02020603050405020304" pitchFamily="18" charset="0"/>
                          <a:ea typeface="Times New Roman" panose="02020603050405020304" pitchFamily="18" charset="0"/>
                        </a:rPr>
                        <a:t>Cardiorespiratory Activity:  </a:t>
                      </a:r>
                      <a:r>
                        <a:rPr lang="en-US" sz="1100" dirty="0">
                          <a:effectLst/>
                          <a:latin typeface="Times New Roman" panose="02020603050405020304" pitchFamily="18" charset="0"/>
                          <a:ea typeface="Times New Roman" panose="02020603050405020304" pitchFamily="18" charset="0"/>
                        </a:rPr>
                        <a:t>What are some of the strength exercises necessary to help build accuracy and stamina while shooting firearms?  Review upper body strength exercises/lifts necessary to be competitive in shooting sports.  Practice these activities – 10 minutes.</a:t>
                      </a: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rPr>
                        <a:t>          </a:t>
                      </a:r>
                      <a:r>
                        <a:rPr lang="en-US" sz="1100" b="1" dirty="0">
                          <a:effectLst/>
                          <a:latin typeface="Times New Roman" panose="02020603050405020304" pitchFamily="18" charset="0"/>
                          <a:ea typeface="Times New Roman" panose="02020603050405020304" pitchFamily="18" charset="0"/>
                        </a:rPr>
                        <a:t> Exercises:</a:t>
                      </a:r>
                      <a:r>
                        <a:rPr lang="en-US" sz="1100" dirty="0">
                          <a:effectLst/>
                          <a:latin typeface="Times New Roman" panose="02020603050405020304" pitchFamily="18" charset="0"/>
                          <a:ea typeface="Times New Roman" panose="02020603050405020304" pitchFamily="18" charset="0"/>
                        </a:rPr>
                        <a:t> </a:t>
                      </a:r>
                      <a:r>
                        <a:rPr lang="en-US" sz="1100" u="sng" dirty="0">
                          <a:solidFill>
                            <a:srgbClr val="1155CC"/>
                          </a:solidFill>
                          <a:effectLst/>
                          <a:latin typeface="Times New Roman" panose="02020603050405020304" pitchFamily="18" charset="0"/>
                          <a:ea typeface="Times New Roman" panose="02020603050405020304" pitchFamily="18" charset="0"/>
                          <a:hlinkClick r:id="rId2"/>
                        </a:rPr>
                        <a:t>10 Fun Activities for Kids to Work on Shoulder Strengthening</a:t>
                      </a:r>
                      <a:endParaRPr lang="en-US" sz="1100" dirty="0">
                        <a:effectLst/>
                        <a:latin typeface="Times New Roman" panose="02020603050405020304" pitchFamily="18" charset="0"/>
                        <a:ea typeface="Times New Roman" panose="02020603050405020304" pitchFamily="18" charset="0"/>
                      </a:endParaRPr>
                    </a:p>
                    <a:p>
                      <a:pPr marL="457200" marR="0">
                        <a:spcBef>
                          <a:spcPts val="0"/>
                        </a:spcBef>
                        <a:spcAft>
                          <a:spcPts val="0"/>
                        </a:spcAft>
                      </a:pPr>
                      <a:r>
                        <a:rPr lang="en-US" sz="1100" dirty="0">
                          <a:solidFill>
                            <a:srgbClr val="FF0000"/>
                          </a:solidFill>
                          <a:effectLst/>
                          <a:latin typeface="Times New Roman" panose="02020603050405020304" pitchFamily="18" charset="0"/>
                          <a:ea typeface="Times New Roman" panose="02020603050405020304" pitchFamily="18" charset="0"/>
                        </a:rPr>
                        <a:t> </a:t>
                      </a:r>
                      <a:endParaRPr lang="en-US" sz="11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Clr>
                          <a:srgbClr val="000000"/>
                        </a:buClr>
                        <a:buSzPts val="1200"/>
                        <a:buFont typeface="+mj-lt"/>
                        <a:buAutoNum type="romanUcPeriod"/>
                      </a:pPr>
                      <a:r>
                        <a:rPr lang="en-US" sz="1100" b="1" dirty="0">
                          <a:effectLst/>
                          <a:latin typeface="Times New Roman" panose="02020603050405020304" pitchFamily="18" charset="0"/>
                          <a:ea typeface="Times New Roman" panose="02020603050405020304" pitchFamily="18" charset="0"/>
                        </a:rPr>
                        <a:t>Types and parts of a shotgun: </a:t>
                      </a:r>
                      <a:endParaRPr lang="en-US" sz="1100" dirty="0">
                        <a:effectLst/>
                        <a:latin typeface="Times New Roman" panose="02020603050405020304" pitchFamily="18" charset="0"/>
                        <a:ea typeface="Times New Roman" panose="02020603050405020304" pitchFamily="18" charset="0"/>
                      </a:endParaRPr>
                    </a:p>
                    <a:p>
                      <a:pPr marL="685800" marR="0">
                        <a:spcBef>
                          <a:spcPts val="0"/>
                        </a:spcBef>
                        <a:spcAft>
                          <a:spcPts val="0"/>
                        </a:spcAft>
                      </a:pPr>
                      <a:r>
                        <a:rPr lang="en-US" sz="1100" b="1" dirty="0">
                          <a:effectLst/>
                          <a:latin typeface="Times New Roman" panose="02020603050405020304" pitchFamily="18" charset="0"/>
                          <a:ea typeface="Times New Roman" panose="02020603050405020304" pitchFamily="18" charset="0"/>
                        </a:rPr>
                        <a:t>Video:</a:t>
                      </a:r>
                      <a:r>
                        <a:rPr lang="en-US" sz="1100" dirty="0">
                          <a:effectLst/>
                          <a:latin typeface="Times New Roman" panose="02020603050405020304" pitchFamily="18" charset="0"/>
                          <a:ea typeface="Times New Roman" panose="02020603050405020304" pitchFamily="18" charset="0"/>
                        </a:rPr>
                        <a:t> </a:t>
                      </a:r>
                      <a:r>
                        <a:rPr lang="en-US" sz="1100" u="sng" dirty="0">
                          <a:solidFill>
                            <a:srgbClr val="1155CC"/>
                          </a:solidFill>
                          <a:effectLst/>
                          <a:latin typeface="Times New Roman" panose="02020603050405020304" pitchFamily="18" charset="0"/>
                          <a:ea typeface="Times New Roman" panose="02020603050405020304" pitchFamily="18" charset="0"/>
                          <a:hlinkClick r:id="rId3"/>
                        </a:rPr>
                        <a:t>Introduction to Firearms: Basics of Shotguns</a:t>
                      </a:r>
                      <a:endParaRPr lang="en-US" sz="1100" dirty="0">
                        <a:effectLst/>
                        <a:latin typeface="Times New Roman" panose="02020603050405020304" pitchFamily="18" charset="0"/>
                        <a:ea typeface="Times New Roman" panose="02020603050405020304" pitchFamily="18" charset="0"/>
                      </a:endParaRPr>
                    </a:p>
                    <a:p>
                      <a:pPr marL="685800" marR="0">
                        <a:spcBef>
                          <a:spcPts val="0"/>
                        </a:spcBef>
                        <a:spcAft>
                          <a:spcPts val="0"/>
                        </a:spcAft>
                      </a:pPr>
                      <a:r>
                        <a:rPr lang="en-US" sz="1100" b="1" dirty="0">
                          <a:effectLst/>
                          <a:latin typeface="Times New Roman" panose="02020603050405020304" pitchFamily="18" charset="0"/>
                          <a:ea typeface="Times New Roman" panose="02020603050405020304" pitchFamily="18" charset="0"/>
                        </a:rPr>
                        <a:t>Article:</a:t>
                      </a:r>
                      <a:r>
                        <a:rPr lang="en-US" sz="1100" dirty="0">
                          <a:effectLst/>
                          <a:latin typeface="Times New Roman" panose="02020603050405020304" pitchFamily="18" charset="0"/>
                          <a:ea typeface="Times New Roman" panose="02020603050405020304" pitchFamily="18" charset="0"/>
                        </a:rPr>
                        <a:t> </a:t>
                      </a:r>
                      <a:r>
                        <a:rPr lang="en-US" sz="1100" u="sng" dirty="0">
                          <a:solidFill>
                            <a:srgbClr val="1155CC"/>
                          </a:solidFill>
                          <a:effectLst/>
                          <a:latin typeface="Times New Roman" panose="02020603050405020304" pitchFamily="18" charset="0"/>
                          <a:ea typeface="Times New Roman" panose="02020603050405020304" pitchFamily="18" charset="0"/>
                          <a:hlinkClick r:id="rId4"/>
                        </a:rPr>
                        <a:t>Shotguns</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100" b="1" dirty="0">
                          <a:effectLst/>
                          <a:latin typeface="Times New Roman" panose="02020603050405020304" pitchFamily="18" charset="0"/>
                          <a:ea typeface="Times New Roman" panose="02020603050405020304" pitchFamily="18" charset="0"/>
                        </a:rPr>
                        <a:t>                     Video: </a:t>
                      </a:r>
                      <a:r>
                        <a:rPr lang="en-US" sz="1100" u="sng" dirty="0">
                          <a:solidFill>
                            <a:srgbClr val="1155CC"/>
                          </a:solidFill>
                          <a:effectLst/>
                          <a:latin typeface="Times New Roman" panose="02020603050405020304" pitchFamily="18" charset="0"/>
                          <a:ea typeface="Times New Roman" panose="02020603050405020304" pitchFamily="18" charset="0"/>
                          <a:hlinkClick r:id="rId5"/>
                        </a:rPr>
                        <a:t>Schools Challenge TV - How to buy your first shotgun</a:t>
                      </a:r>
                      <a:endParaRPr lang="en-US" sz="11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100" b="1" dirty="0">
                          <a:effectLst/>
                          <a:latin typeface="Times New Roman" panose="02020603050405020304" pitchFamily="18" charset="0"/>
                          <a:ea typeface="Times New Roman" panose="02020603050405020304" pitchFamily="18" charset="0"/>
                        </a:rPr>
                        <a:t>                     Video: </a:t>
                      </a:r>
                      <a:r>
                        <a:rPr lang="en-US" sz="1100" u="sng" dirty="0">
                          <a:solidFill>
                            <a:srgbClr val="1155CC"/>
                          </a:solidFill>
                          <a:effectLst/>
                          <a:latin typeface="Times New Roman" panose="02020603050405020304" pitchFamily="18" charset="0"/>
                          <a:ea typeface="Times New Roman" panose="02020603050405020304" pitchFamily="18" charset="0"/>
                          <a:hlinkClick r:id="rId6"/>
                        </a:rPr>
                        <a:t>Hunting Shotgun choices and chokes</a:t>
                      </a:r>
                      <a:endParaRPr lang="en-US" sz="1100" dirty="0">
                        <a:effectLst/>
                        <a:latin typeface="Times New Roman" panose="02020603050405020304" pitchFamily="18" charset="0"/>
                        <a:ea typeface="Times New Roman" panose="02020603050405020304" pitchFamily="18" charset="0"/>
                      </a:endParaRPr>
                    </a:p>
                    <a:p>
                      <a:pPr marL="902970" marR="0" indent="-228600">
                        <a:spcBef>
                          <a:spcPts val="0"/>
                        </a:spcBef>
                        <a:spcAft>
                          <a:spcPts val="0"/>
                        </a:spcAft>
                      </a:pPr>
                      <a:r>
                        <a:rPr lang="en-US" sz="1100" dirty="0">
                          <a:effectLst/>
                          <a:latin typeface="Times New Roman" panose="02020603050405020304" pitchFamily="18" charset="0"/>
                          <a:ea typeface="Times New Roman" panose="02020603050405020304" pitchFamily="18" charset="0"/>
                        </a:rPr>
                        <a:t>Types of shotguns:  </a:t>
                      </a:r>
                      <a:r>
                        <a:rPr lang="en-US" sz="1100" u="sng" dirty="0">
                          <a:solidFill>
                            <a:srgbClr val="0000FF"/>
                          </a:solidFill>
                          <a:effectLst/>
                          <a:latin typeface="Times New Roman" panose="02020603050405020304" pitchFamily="18" charset="0"/>
                          <a:ea typeface="Times New Roman" panose="02020603050405020304" pitchFamily="18" charset="0"/>
                          <a:hlinkClick r:id="rId7"/>
                        </a:rPr>
                        <a:t>Firearm Science - Types of Shotguns - YouTube</a:t>
                      </a:r>
                      <a:r>
                        <a:rPr lang="en-US" sz="1100" dirty="0">
                          <a:effectLst/>
                          <a:latin typeface="Times New Roman" panose="02020603050405020304" pitchFamily="18" charset="0"/>
                          <a:ea typeface="Times New Roman" panose="02020603050405020304" pitchFamily="18" charset="0"/>
                        </a:rPr>
                        <a:t>  Hinge Action, Single Barrel or Double Barrel (Over and Under or Side by Side)</a:t>
                      </a:r>
                    </a:p>
                    <a:p>
                      <a:pPr marL="0" marR="0" indent="1988820">
                        <a:spcBef>
                          <a:spcPts val="0"/>
                        </a:spcBef>
                        <a:spcAft>
                          <a:spcPts val="0"/>
                        </a:spcAft>
                      </a:pPr>
                      <a:r>
                        <a:rPr lang="en-US" sz="1100" dirty="0">
                          <a:effectLst/>
                          <a:latin typeface="Times New Roman" panose="02020603050405020304" pitchFamily="18" charset="0"/>
                          <a:ea typeface="Times New Roman" panose="02020603050405020304" pitchFamily="18" charset="0"/>
                        </a:rPr>
                        <a:t>	Pump Action, Semi-Auto Action, Lever Action, Bolt Action</a:t>
                      </a:r>
                    </a:p>
                    <a:p>
                      <a:pPr marL="2274570" marR="0" indent="-1600200">
                        <a:spcBef>
                          <a:spcPts val="0"/>
                        </a:spcBef>
                        <a:spcAft>
                          <a:spcPts val="0"/>
                        </a:spcAft>
                      </a:pPr>
                      <a:r>
                        <a:rPr lang="en-US" sz="1100" dirty="0">
                          <a:effectLst/>
                          <a:latin typeface="Times New Roman" panose="02020603050405020304" pitchFamily="18" charset="0"/>
                          <a:ea typeface="Times New Roman" panose="02020603050405020304" pitchFamily="18" charset="0"/>
                        </a:rPr>
                        <a:t>Parts of a shotgun:  	Stock, Bolt, Trigger, Trigger guard, Barrel, Bolt Spring, Hammer, Firing pin, Front sight, Magazine, Chamber, Ejector, Extractor, Safety, Fore end         </a:t>
                      </a:r>
                      <a:r>
                        <a:rPr lang="en-US" sz="1100" u="sng" dirty="0">
                          <a:solidFill>
                            <a:srgbClr val="1155CC"/>
                          </a:solidFill>
                          <a:effectLst/>
                          <a:latin typeface="Times New Roman" panose="02020603050405020304" pitchFamily="18" charset="0"/>
                          <a:ea typeface="Times New Roman" panose="02020603050405020304" pitchFamily="18" charset="0"/>
                          <a:hlinkClick r:id="rId8"/>
                        </a:rPr>
                        <a:t>https://tpwd.texas.gov/education/hunter-education/online-course/firearms-and-ammunition-1</a:t>
                      </a:r>
                      <a:r>
                        <a:rPr lang="en-US" sz="11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rPr>
                        <a:t> </a:t>
                      </a:r>
                    </a:p>
                    <a:p>
                      <a:pPr marL="342900" marR="0" lvl="0" indent="-342900">
                        <a:spcBef>
                          <a:spcPts val="0"/>
                        </a:spcBef>
                        <a:spcAft>
                          <a:spcPts val="0"/>
                        </a:spcAft>
                        <a:buClr>
                          <a:srgbClr val="000000"/>
                        </a:buClr>
                        <a:buSzPts val="1200"/>
                        <a:buFont typeface="+mj-lt"/>
                        <a:buAutoNum type="romanUcPeriod"/>
                      </a:pPr>
                      <a:r>
                        <a:rPr lang="en-US" sz="1100" dirty="0">
                          <a:solidFill>
                            <a:srgbClr val="000000"/>
                          </a:solidFill>
                          <a:effectLst/>
                          <a:latin typeface="Times New Roman" panose="02020603050405020304" pitchFamily="18" charset="0"/>
                          <a:ea typeface="Times New Roman" panose="02020603050405020304" pitchFamily="18" charset="0"/>
                        </a:rPr>
                        <a:t>Use the following weblinks to cover the contents on shotgun shells and chokes:  </a:t>
                      </a:r>
                      <a:r>
                        <a:rPr lang="en-US" sz="1100" u="sng" dirty="0">
                          <a:solidFill>
                            <a:srgbClr val="1155CC"/>
                          </a:solidFill>
                          <a:effectLst/>
                          <a:latin typeface="Times New Roman" panose="02020603050405020304" pitchFamily="18" charset="0"/>
                          <a:ea typeface="Times New Roman" panose="02020603050405020304" pitchFamily="18" charset="0"/>
                          <a:hlinkClick r:id="rId9"/>
                        </a:rPr>
                        <a:t>Choose Shotgun Shells and Chokes: 12 Steps </a:t>
                      </a:r>
                      <a:endParaRPr lang="en-US" sz="1100" dirty="0">
                        <a:effectLst/>
                        <a:latin typeface="Times New Roman" panose="02020603050405020304" pitchFamily="18" charset="0"/>
                        <a:ea typeface="Times New Roman" panose="02020603050405020304" pitchFamily="18" charset="0"/>
                      </a:endParaRPr>
                    </a:p>
                    <a:p>
                      <a:pPr marL="0" marR="0" indent="674370">
                        <a:spcBef>
                          <a:spcPts val="0"/>
                        </a:spcBef>
                        <a:spcAft>
                          <a:spcPts val="0"/>
                        </a:spcAft>
                      </a:pPr>
                      <a:r>
                        <a:rPr lang="en-US" sz="1100" dirty="0">
                          <a:effectLst/>
                          <a:latin typeface="Times New Roman" panose="02020603050405020304" pitchFamily="18" charset="0"/>
                          <a:ea typeface="Times New Roman" panose="02020603050405020304" pitchFamily="18" charset="0"/>
                        </a:rPr>
                        <a:t>Shot shells:             	Parts of a shot and slug shell: Case, Primer, Powder, Wad, Shot/Slug</a:t>
                      </a:r>
                    </a:p>
                    <a:p>
                      <a:pPr marL="0" marR="0" indent="674370">
                        <a:spcBef>
                          <a:spcPts val="0"/>
                        </a:spcBef>
                        <a:spcAft>
                          <a:spcPts val="0"/>
                        </a:spcAft>
                      </a:pPr>
                      <a:r>
                        <a:rPr lang="en-US" sz="1100" dirty="0">
                          <a:effectLst/>
                          <a:latin typeface="Times New Roman" panose="02020603050405020304" pitchFamily="18" charset="0"/>
                          <a:ea typeface="Times New Roman" panose="02020603050405020304" pitchFamily="18" charset="0"/>
                        </a:rPr>
                        <a:t>Shotgun gauges:               10 ga., 12 ga., 16 ga., 20 ga., 28 ga., .410 ga.</a:t>
                      </a: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rPr>
                        <a:t>		Chokes – A good YouTube video on chokes: </a:t>
                      </a:r>
                      <a:r>
                        <a:rPr lang="en-US" sz="1100" u="sng" dirty="0">
                          <a:solidFill>
                            <a:srgbClr val="1155CC"/>
                          </a:solidFill>
                          <a:effectLst/>
                          <a:latin typeface="Times New Roman" panose="02020603050405020304" pitchFamily="18" charset="0"/>
                          <a:ea typeface="Times New Roman" panose="02020603050405020304" pitchFamily="18" charset="0"/>
                          <a:hlinkClick r:id="rId10"/>
                        </a:rPr>
                        <a:t>Types of Chokes</a:t>
                      </a:r>
                      <a:r>
                        <a:rPr lang="en-US" sz="1100" dirty="0">
                          <a:effectLst/>
                          <a:latin typeface="Times New Roman" panose="02020603050405020304" pitchFamily="18" charset="0"/>
                          <a:ea typeface="Times New Roman" panose="02020603050405020304" pitchFamily="18" charset="0"/>
                        </a:rPr>
                        <a:t> Types: Full, Modified, Improved Modified, Cylinder, Improved Cylinder</a:t>
                      </a:r>
                    </a:p>
                    <a:p>
                      <a:pPr marL="1531620" marR="0" indent="-857250">
                        <a:spcBef>
                          <a:spcPts val="0"/>
                        </a:spcBef>
                        <a:spcAft>
                          <a:spcPts val="0"/>
                        </a:spcAft>
                      </a:pPr>
                      <a:r>
                        <a:rPr lang="en-US" sz="11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100" b="1" dirty="0">
                          <a:effectLst/>
                          <a:latin typeface="Times New Roman" panose="02020603050405020304" pitchFamily="18" charset="0"/>
                          <a:ea typeface="Times New Roman" panose="02020603050405020304" pitchFamily="18" charset="0"/>
                        </a:rPr>
                        <a:t>Assessment:</a:t>
                      </a:r>
                      <a:r>
                        <a:rPr lang="en-US" sz="1100" dirty="0">
                          <a:effectLst/>
                          <a:latin typeface="Times New Roman" panose="02020603050405020304" pitchFamily="18" charset="0"/>
                          <a:ea typeface="Times New Roman" panose="02020603050405020304" pitchFamily="18" charset="0"/>
                        </a:rPr>
                        <a:t> Students can “pair and share”</a:t>
                      </a:r>
                    </a:p>
                    <a:p>
                      <a:pPr marL="342900" marR="0" lvl="0" indent="-342900">
                        <a:spcBef>
                          <a:spcPts val="0"/>
                        </a:spcBef>
                        <a:spcAft>
                          <a:spcPts val="0"/>
                        </a:spcAft>
                        <a:buFont typeface="+mj-lt"/>
                        <a:buAutoNum type="arabicPeriod"/>
                      </a:pPr>
                      <a:r>
                        <a:rPr lang="en-US" sz="1100" u="none" strike="noStrike" dirty="0">
                          <a:effectLst/>
                          <a:latin typeface="Times New Roman" panose="02020603050405020304" pitchFamily="18" charset="0"/>
                          <a:ea typeface="Times New Roman" panose="02020603050405020304" pitchFamily="18" charset="0"/>
                        </a:rPr>
                        <a:t>What are some different types of shotguns?</a:t>
                      </a:r>
                    </a:p>
                    <a:p>
                      <a:pPr marL="342900" marR="0" lvl="0" indent="-342900">
                        <a:spcBef>
                          <a:spcPts val="0"/>
                        </a:spcBef>
                        <a:spcAft>
                          <a:spcPts val="0"/>
                        </a:spcAft>
                        <a:buFont typeface="+mj-lt"/>
                        <a:buAutoNum type="arabicPeriod"/>
                      </a:pPr>
                      <a:r>
                        <a:rPr lang="en-US" sz="1100" u="none" strike="noStrike" dirty="0">
                          <a:effectLst/>
                          <a:latin typeface="Times New Roman" panose="02020603050405020304" pitchFamily="18" charset="0"/>
                          <a:ea typeface="Times New Roman" panose="02020603050405020304" pitchFamily="18" charset="0"/>
                        </a:rPr>
                        <a:t>What is important to choose before you go hunting?</a:t>
                      </a:r>
                    </a:p>
                    <a:p>
                      <a:pPr marL="0" marR="0" indent="1817370">
                        <a:spcBef>
                          <a:spcPts val="0"/>
                        </a:spcBef>
                        <a:spcAft>
                          <a:spcPts val="0"/>
                        </a:spcAft>
                      </a:pPr>
                      <a:r>
                        <a:rPr lang="en-US" sz="1100" dirty="0">
                          <a:effectLst/>
                          <a:latin typeface="Times New Roman" panose="02020603050405020304" pitchFamily="18" charset="0"/>
                          <a:ea typeface="Times New Roman" panose="02020603050405020304" pitchFamily="18" charset="0"/>
                        </a:rPr>
                        <a:t> </a:t>
                      </a:r>
                    </a:p>
                  </a:txBody>
                  <a:tcPr marL="43706" marR="43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64817758"/>
                  </a:ext>
                </a:extLst>
              </a:tr>
              <a:tr h="441503">
                <a:tc>
                  <a:txBody>
                    <a:bodyPr/>
                    <a:lstStyle/>
                    <a:p>
                      <a:pPr marL="0" marR="0">
                        <a:spcBef>
                          <a:spcPts val="0"/>
                        </a:spcBef>
                        <a:spcAft>
                          <a:spcPts val="0"/>
                        </a:spcAft>
                      </a:pPr>
                      <a:r>
                        <a:rPr lang="en-US" sz="1100" b="1" dirty="0">
                          <a:solidFill>
                            <a:srgbClr val="FFFFFF"/>
                          </a:solidFill>
                          <a:effectLst/>
                          <a:latin typeface="Times New Roman" panose="02020603050405020304" pitchFamily="18" charset="0"/>
                          <a:ea typeface="Times New Roman" panose="02020603050405020304" pitchFamily="18" charset="0"/>
                        </a:rPr>
                        <a:t>Vocabulary</a:t>
                      </a:r>
                      <a:endParaRPr lang="en-US" sz="1100" dirty="0">
                        <a:effectLst/>
                        <a:latin typeface="Times New Roman" panose="02020603050405020304" pitchFamily="18" charset="0"/>
                        <a:ea typeface="Times New Roman" panose="02020603050405020304" pitchFamily="18" charset="0"/>
                      </a:endParaRPr>
                    </a:p>
                  </a:txBody>
                  <a:tcPr marL="43706" marR="43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155CC"/>
                    </a:solidFill>
                  </a:tcPr>
                </a:tc>
                <a:tc gridSpan="4">
                  <a:txBody>
                    <a:bodyPr/>
                    <a:lstStyle/>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rPr>
                        <a:t>Handgun, trigger, hammer, firing pin, hinge action, single barrel, double barrel, pump action, semi-auto, lever action bolt action, stock, bolt, bolt spring, front sight, magazine, chamber, ejector, extractor, fore end, case, primer, powder, wad, shot, slug, gauge, modified, cylinder.</a:t>
                      </a:r>
                    </a:p>
                  </a:txBody>
                  <a:tcPr marL="43706" marR="43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2682239"/>
                  </a:ext>
                </a:extLst>
              </a:tr>
              <a:tr h="294334">
                <a:tc gridSpan="2">
                  <a:txBody>
                    <a:bodyPr/>
                    <a:lstStyle/>
                    <a:p>
                      <a:pPr marL="0" marR="0">
                        <a:spcBef>
                          <a:spcPts val="0"/>
                        </a:spcBef>
                        <a:spcAft>
                          <a:spcPts val="0"/>
                        </a:spcAft>
                      </a:pPr>
                      <a:r>
                        <a:rPr lang="en-US" sz="1100" b="1">
                          <a:solidFill>
                            <a:srgbClr val="FFFFFF"/>
                          </a:solidFill>
                          <a:effectLst/>
                          <a:latin typeface="Times New Roman" panose="02020603050405020304" pitchFamily="18" charset="0"/>
                          <a:ea typeface="Times New Roman" panose="02020603050405020304" pitchFamily="18" charset="0"/>
                        </a:rPr>
                        <a:t>Formative Assessments</a:t>
                      </a:r>
                      <a:endParaRPr lang="en-US" sz="1100">
                        <a:effectLst/>
                        <a:latin typeface="Times New Roman" panose="02020603050405020304" pitchFamily="18" charset="0"/>
                        <a:ea typeface="Times New Roman" panose="02020603050405020304" pitchFamily="18" charset="0"/>
                      </a:endParaRPr>
                    </a:p>
                  </a:txBody>
                  <a:tcPr marL="43706" marR="43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1155CC"/>
                    </a:solidFill>
                  </a:tcPr>
                </a:tc>
                <a:tc hMerge="1">
                  <a:txBody>
                    <a:bodyPr/>
                    <a:lstStyle/>
                    <a:p>
                      <a:endParaRPr lang="en-US"/>
                    </a:p>
                  </a:txBody>
                  <a:tcPr/>
                </a:tc>
                <a:tc>
                  <a:txBody>
                    <a:bodyPr/>
                    <a:lstStyle/>
                    <a:p>
                      <a:pPr marL="0" marR="0">
                        <a:spcBef>
                          <a:spcPts val="0"/>
                        </a:spcBef>
                        <a:spcAft>
                          <a:spcPts val="0"/>
                        </a:spcAft>
                      </a:pPr>
                      <a:r>
                        <a:rPr lang="en-US" sz="1100" b="1">
                          <a:solidFill>
                            <a:srgbClr val="FFFFFF"/>
                          </a:solidFill>
                          <a:effectLst/>
                          <a:latin typeface="Times New Roman" panose="02020603050405020304" pitchFamily="18" charset="0"/>
                          <a:ea typeface="Times New Roman" panose="02020603050405020304" pitchFamily="18" charset="0"/>
                        </a:rPr>
                        <a:t>Summative Assessments</a:t>
                      </a:r>
                      <a:endParaRPr lang="en-US" sz="1100">
                        <a:effectLst/>
                        <a:latin typeface="Times New Roman" panose="02020603050405020304" pitchFamily="18" charset="0"/>
                        <a:ea typeface="Times New Roman" panose="02020603050405020304" pitchFamily="18" charset="0"/>
                      </a:endParaRPr>
                    </a:p>
                  </a:txBody>
                  <a:tcPr marL="43706" marR="43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1155CC"/>
                    </a:solidFill>
                  </a:tcPr>
                </a:tc>
                <a:tc>
                  <a:txBody>
                    <a:bodyPr/>
                    <a:lstStyle/>
                    <a:p>
                      <a:pPr marL="0" marR="0">
                        <a:spcBef>
                          <a:spcPts val="0"/>
                        </a:spcBef>
                        <a:spcAft>
                          <a:spcPts val="0"/>
                        </a:spcAft>
                      </a:pPr>
                      <a:r>
                        <a:rPr lang="en-US" sz="1100" b="1">
                          <a:solidFill>
                            <a:srgbClr val="FFFFFF"/>
                          </a:solidFill>
                          <a:effectLst/>
                          <a:latin typeface="Times New Roman" panose="02020603050405020304" pitchFamily="18" charset="0"/>
                          <a:ea typeface="Times New Roman" panose="02020603050405020304" pitchFamily="18" charset="0"/>
                        </a:rPr>
                        <a:t>Suggested Modifications</a:t>
                      </a:r>
                      <a:endParaRPr lang="en-US" sz="1100">
                        <a:effectLst/>
                        <a:latin typeface="Times New Roman" panose="02020603050405020304" pitchFamily="18" charset="0"/>
                        <a:ea typeface="Times New Roman" panose="02020603050405020304" pitchFamily="18" charset="0"/>
                      </a:endParaRPr>
                    </a:p>
                  </a:txBody>
                  <a:tcPr marL="43706" marR="43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1155CC"/>
                    </a:solidFill>
                  </a:tcPr>
                </a:tc>
                <a:tc>
                  <a:txBody>
                    <a:bodyPr/>
                    <a:lstStyle/>
                    <a:p>
                      <a:pPr marL="0" marR="0">
                        <a:spcBef>
                          <a:spcPts val="0"/>
                        </a:spcBef>
                        <a:spcAft>
                          <a:spcPts val="0"/>
                        </a:spcAft>
                      </a:pPr>
                      <a:r>
                        <a:rPr lang="en-US" sz="1100" b="1" dirty="0">
                          <a:solidFill>
                            <a:srgbClr val="FFFFFF"/>
                          </a:solidFill>
                          <a:effectLst/>
                          <a:latin typeface="Times New Roman" panose="02020603050405020304" pitchFamily="18" charset="0"/>
                          <a:ea typeface="Times New Roman" panose="02020603050405020304" pitchFamily="18" charset="0"/>
                        </a:rPr>
                        <a:t>Enrichment/Distance Learning</a:t>
                      </a:r>
                      <a:endParaRPr lang="en-US" sz="1100" dirty="0">
                        <a:effectLst/>
                        <a:latin typeface="Times New Roman" panose="02020603050405020304" pitchFamily="18" charset="0"/>
                        <a:ea typeface="Times New Roman" panose="02020603050405020304" pitchFamily="18" charset="0"/>
                      </a:endParaRPr>
                    </a:p>
                  </a:txBody>
                  <a:tcPr marL="43706" marR="43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1155CC"/>
                    </a:solidFill>
                  </a:tcPr>
                </a:tc>
                <a:extLst>
                  <a:ext uri="{0D108BD9-81ED-4DB2-BD59-A6C34878D82A}">
                    <a16:rowId xmlns:a16="http://schemas.microsoft.com/office/drawing/2014/main" val="2310684164"/>
                  </a:ext>
                </a:extLst>
              </a:tr>
              <a:tr h="1030172">
                <a:tc gridSpan="2">
                  <a:txBody>
                    <a:bodyPr/>
                    <a:lstStyle/>
                    <a:p>
                      <a:pPr marL="0" marR="0">
                        <a:spcBef>
                          <a:spcPts val="0"/>
                        </a:spcBef>
                        <a:spcAft>
                          <a:spcPts val="0"/>
                        </a:spcAft>
                      </a:pPr>
                      <a:r>
                        <a:rPr lang="en-US" sz="1100">
                          <a:effectLst/>
                          <a:latin typeface="Times New Roman" panose="02020603050405020304" pitchFamily="18" charset="0"/>
                          <a:ea typeface="Times New Roman" panose="02020603050405020304" pitchFamily="18" charset="0"/>
                        </a:rPr>
                        <a:t>Participation in physical activity, Teacher observation, Peer assessment, Journal Entry notes/worksheet, unit quiz.	</a:t>
                      </a:r>
                    </a:p>
                  </a:txBody>
                  <a:tcPr marL="43706" marR="43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spcBef>
                          <a:spcPts val="0"/>
                        </a:spcBef>
                        <a:spcAft>
                          <a:spcPts val="0"/>
                        </a:spcAft>
                      </a:pPr>
                      <a:r>
                        <a:rPr lang="en-US" sz="1100">
                          <a:effectLst/>
                          <a:latin typeface="Times New Roman" panose="02020603050405020304" pitchFamily="18" charset="0"/>
                          <a:ea typeface="Times New Roman" panose="02020603050405020304" pitchFamily="18" charset="0"/>
                        </a:rPr>
                        <a:t>Firearm Safety Exam or individual firearm quizzes in lesson 8.</a:t>
                      </a:r>
                    </a:p>
                  </a:txBody>
                  <a:tcPr marL="43706" marR="43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rPr>
                        <a:t>Provide guided notes for the articles and videos. </a:t>
                      </a:r>
                    </a:p>
                  </a:txBody>
                  <a:tcPr marL="43706" marR="43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rPr>
                        <a:t>Compare and contrast the different actions, gauges and spread of shot.</a:t>
                      </a: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rPr>
                        <a:t>Create 3D models of shotshells. </a:t>
                      </a: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rPr>
                        <a:t>Visit a local gunsmith shop. Have a police officer show how to load and unload each type of action if appropriate for school – get school approval first.</a:t>
                      </a:r>
                    </a:p>
                  </a:txBody>
                  <a:tcPr marL="43706" marR="437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3522721"/>
                  </a:ext>
                </a:extLst>
              </a:tr>
            </a:tbl>
          </a:graphicData>
        </a:graphic>
      </p:graphicFrame>
      <p:sp>
        <p:nvSpPr>
          <p:cNvPr id="5" name="Rectangle 1">
            <a:extLst>
              <a:ext uri="{FF2B5EF4-FFF2-40B4-BE49-F238E27FC236}">
                <a16:creationId xmlns:a16="http://schemas.microsoft.com/office/drawing/2014/main" id="{6E68340E-FCCD-C142-880B-0ABA5E925428}"/>
              </a:ext>
            </a:extLst>
          </p:cNvPr>
          <p:cNvSpPr>
            <a:spLocks noChangeArrowheads="1"/>
          </p:cNvSpPr>
          <p:nvPr/>
        </p:nvSpPr>
        <p:spPr bwMode="auto">
          <a:xfrm>
            <a:off x="3798888" y="16002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346106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22"/>
          <p:cNvPicPr preferRelativeResize="0"/>
          <p:nvPr/>
        </p:nvPicPr>
        <p:blipFill rotWithShape="1">
          <a:blip r:embed="rId4">
            <a:alphaModFix/>
          </a:blip>
          <a:srcRect t="11457" b="4168"/>
          <a:stretch/>
        </p:blipFill>
        <p:spPr>
          <a:xfrm>
            <a:off x="-88200" y="1"/>
            <a:ext cx="12280199" cy="6858001"/>
          </a:xfrm>
          <a:prstGeom prst="rect">
            <a:avLst/>
          </a:prstGeom>
          <a:noFill/>
          <a:ln>
            <a:noFill/>
          </a:ln>
        </p:spPr>
      </p:pic>
      <p:sp>
        <p:nvSpPr>
          <p:cNvPr id="156" name="Google Shape;156;p22"/>
          <p:cNvSpPr txBox="1"/>
          <p:nvPr/>
        </p:nvSpPr>
        <p:spPr>
          <a:xfrm>
            <a:off x="415600" y="1536633"/>
            <a:ext cx="5333200" cy="4555200"/>
          </a:xfrm>
          <a:prstGeom prst="rect">
            <a:avLst/>
          </a:prstGeom>
          <a:solidFill>
            <a:srgbClr val="5B7B4E">
              <a:alpha val="64290"/>
            </a:srgbClr>
          </a:solidFill>
          <a:ln w="19050" cap="flat" cmpd="sng">
            <a:solidFill>
              <a:schemeClr val="lt1"/>
            </a:solidFill>
            <a:prstDash val="solid"/>
            <a:round/>
            <a:headEnd type="none" w="sm" len="sm"/>
            <a:tailEnd type="none" w="sm" len="sm"/>
          </a:ln>
        </p:spPr>
        <p:txBody>
          <a:bodyPr spcFirstLastPara="1" wrap="square" lIns="121900" tIns="121900" rIns="121900" bIns="121900" anchor="t" anchorCtr="0">
            <a:noAutofit/>
          </a:bodyPr>
          <a:lstStyle/>
          <a:p>
            <a:pPr>
              <a:buSzPts val="1600"/>
            </a:pPr>
            <a:endParaRPr sz="2133" b="1">
              <a:solidFill>
                <a:srgbClr val="274E13"/>
              </a:solidFill>
              <a:latin typeface="Paytone One"/>
              <a:ea typeface="Paytone One"/>
              <a:cs typeface="Paytone One"/>
              <a:sym typeface="Paytone One"/>
            </a:endParaRPr>
          </a:p>
          <a:p>
            <a:pPr>
              <a:buSzPts val="1800"/>
            </a:pPr>
            <a:endParaRPr sz="2400" b="1">
              <a:latin typeface="Paytone One"/>
              <a:ea typeface="Paytone One"/>
              <a:cs typeface="Paytone One"/>
              <a:sym typeface="Paytone One"/>
            </a:endParaRPr>
          </a:p>
          <a:p>
            <a:pPr>
              <a:lnSpc>
                <a:spcPct val="105000"/>
              </a:lnSpc>
              <a:spcAft>
                <a:spcPts val="1600"/>
              </a:spcAft>
              <a:buSzPts val="1400"/>
            </a:pPr>
            <a:endParaRPr sz="1867" b="1">
              <a:latin typeface="Paytone One"/>
              <a:ea typeface="Paytone One"/>
              <a:cs typeface="Paytone One"/>
              <a:sym typeface="Paytone One"/>
            </a:endParaRPr>
          </a:p>
        </p:txBody>
      </p:sp>
      <p:sp>
        <p:nvSpPr>
          <p:cNvPr id="157" name="Google Shape;157;p22"/>
          <p:cNvSpPr txBox="1"/>
          <p:nvPr/>
        </p:nvSpPr>
        <p:spPr>
          <a:xfrm>
            <a:off x="554000" y="318633"/>
            <a:ext cx="11084000" cy="937600"/>
          </a:xfrm>
          <a:prstGeom prst="rect">
            <a:avLst/>
          </a:prstGeom>
          <a:solidFill>
            <a:srgbClr val="5B7B4E">
              <a:alpha val="64290"/>
            </a:srgbClr>
          </a:solidFill>
          <a:ln w="19050" cap="flat" cmpd="sng">
            <a:solidFill>
              <a:schemeClr val="lt1"/>
            </a:solidFill>
            <a:prstDash val="solid"/>
            <a:round/>
            <a:headEnd type="none" w="sm" len="sm"/>
            <a:tailEnd type="none" w="sm" len="sm"/>
          </a:ln>
        </p:spPr>
        <p:txBody>
          <a:bodyPr spcFirstLastPara="1" wrap="square" lIns="121900" tIns="121900" rIns="121900" bIns="121900" anchor="t" anchorCtr="0">
            <a:noAutofit/>
          </a:bodyPr>
          <a:lstStyle/>
          <a:p>
            <a:pPr marL="609585">
              <a:buSzPts val="1800"/>
            </a:pPr>
            <a:endParaRPr sz="2400">
              <a:solidFill>
                <a:schemeClr val="dk1"/>
              </a:solidFill>
              <a:latin typeface="Paytone One"/>
              <a:ea typeface="Paytone One"/>
              <a:cs typeface="Paytone One"/>
              <a:sym typeface="Paytone One"/>
            </a:endParaRPr>
          </a:p>
          <a:p>
            <a:pPr>
              <a:buSzPts val="1400"/>
            </a:pPr>
            <a:endParaRPr sz="1867">
              <a:solidFill>
                <a:schemeClr val="dk1"/>
              </a:solidFill>
              <a:latin typeface="Bitter"/>
              <a:ea typeface="Bitter"/>
              <a:cs typeface="Bitter"/>
              <a:sym typeface="Bitter"/>
            </a:endParaRPr>
          </a:p>
        </p:txBody>
      </p:sp>
      <p:sp>
        <p:nvSpPr>
          <p:cNvPr id="158" name="Google Shape;158;p22"/>
          <p:cNvSpPr/>
          <p:nvPr/>
        </p:nvSpPr>
        <p:spPr>
          <a:xfrm>
            <a:off x="6391933" y="1536633"/>
            <a:ext cx="5332800" cy="4555200"/>
          </a:xfrm>
          <a:prstGeom prst="rect">
            <a:avLst/>
          </a:prstGeom>
          <a:solidFill>
            <a:schemeClr val="dk1"/>
          </a:solidFill>
          <a:ln w="19050" cap="flat"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a:buSzPts val="1400"/>
            </a:pPr>
            <a:endParaRPr sz="1867"/>
          </a:p>
        </p:txBody>
      </p:sp>
      <p:sp>
        <p:nvSpPr>
          <p:cNvPr id="159" name="Google Shape;159;p22"/>
          <p:cNvSpPr txBox="1"/>
          <p:nvPr/>
        </p:nvSpPr>
        <p:spPr>
          <a:xfrm>
            <a:off x="517200" y="1641100"/>
            <a:ext cx="5213600" cy="3364470"/>
          </a:xfrm>
          <a:prstGeom prst="rect">
            <a:avLst/>
          </a:prstGeom>
          <a:noFill/>
          <a:ln>
            <a:noFill/>
          </a:ln>
        </p:spPr>
        <p:txBody>
          <a:bodyPr spcFirstLastPara="1" wrap="square" lIns="121900" tIns="121900" rIns="121900" bIns="121900" anchor="t" anchorCtr="0">
            <a:spAutoFit/>
          </a:bodyPr>
          <a:lstStyle/>
          <a:p>
            <a:pPr marL="609585" indent="-457189">
              <a:buClr>
                <a:schemeClr val="lt1"/>
              </a:buClr>
              <a:buSzPts val="1800"/>
              <a:buFont typeface="Paytone One"/>
              <a:buChar char="●"/>
            </a:pPr>
            <a:r>
              <a:rPr lang="en" sz="2533">
                <a:solidFill>
                  <a:schemeClr val="lt1"/>
                </a:solidFill>
                <a:latin typeface="Paytone One"/>
                <a:ea typeface="Paytone One"/>
                <a:cs typeface="Paytone One"/>
                <a:sym typeface="Paytone One"/>
              </a:rPr>
              <a:t>Hinge Action</a:t>
            </a:r>
            <a:endParaRPr sz="2533">
              <a:solidFill>
                <a:schemeClr val="lt1"/>
              </a:solidFill>
              <a:latin typeface="Paytone One"/>
              <a:ea typeface="Paytone One"/>
              <a:cs typeface="Paytone One"/>
              <a:sym typeface="Paytone One"/>
            </a:endParaRPr>
          </a:p>
          <a:p>
            <a:pPr marL="609585" indent="-457189">
              <a:buClr>
                <a:schemeClr val="lt1"/>
              </a:buClr>
              <a:buSzPts val="1800"/>
              <a:buFont typeface="Paytone One"/>
              <a:buChar char="●"/>
            </a:pPr>
            <a:r>
              <a:rPr lang="en" sz="2533">
                <a:solidFill>
                  <a:schemeClr val="lt1"/>
                </a:solidFill>
                <a:latin typeface="Paytone One"/>
                <a:ea typeface="Paytone One"/>
                <a:cs typeface="Paytone One"/>
                <a:sym typeface="Paytone One"/>
              </a:rPr>
              <a:t>Single Barrel or Double Barrel (Over and Under or Side by Side)</a:t>
            </a:r>
            <a:endParaRPr sz="2533">
              <a:solidFill>
                <a:schemeClr val="lt1"/>
              </a:solidFill>
              <a:latin typeface="Paytone One"/>
              <a:ea typeface="Paytone One"/>
              <a:cs typeface="Paytone One"/>
              <a:sym typeface="Paytone One"/>
            </a:endParaRPr>
          </a:p>
          <a:p>
            <a:pPr marL="609585" indent="-457189">
              <a:buClr>
                <a:schemeClr val="lt1"/>
              </a:buClr>
              <a:buSzPts val="1800"/>
              <a:buFont typeface="Paytone One"/>
              <a:buChar char="●"/>
            </a:pPr>
            <a:r>
              <a:rPr lang="en" sz="2533">
                <a:solidFill>
                  <a:schemeClr val="lt1"/>
                </a:solidFill>
                <a:latin typeface="Paytone One"/>
                <a:ea typeface="Paytone One"/>
                <a:cs typeface="Paytone One"/>
                <a:sym typeface="Paytone One"/>
              </a:rPr>
              <a:t>Pump Action</a:t>
            </a:r>
            <a:endParaRPr sz="2533">
              <a:solidFill>
                <a:schemeClr val="lt1"/>
              </a:solidFill>
              <a:latin typeface="Paytone One"/>
              <a:ea typeface="Paytone One"/>
              <a:cs typeface="Paytone One"/>
              <a:sym typeface="Paytone One"/>
            </a:endParaRPr>
          </a:p>
          <a:p>
            <a:pPr marL="609585" indent="-457189">
              <a:buClr>
                <a:schemeClr val="lt1"/>
              </a:buClr>
              <a:buSzPts val="1800"/>
              <a:buFont typeface="Paytone One"/>
              <a:buChar char="●"/>
            </a:pPr>
            <a:r>
              <a:rPr lang="en" sz="2533">
                <a:solidFill>
                  <a:schemeClr val="lt1"/>
                </a:solidFill>
                <a:latin typeface="Paytone One"/>
                <a:ea typeface="Paytone One"/>
                <a:cs typeface="Paytone One"/>
                <a:sym typeface="Paytone One"/>
              </a:rPr>
              <a:t>Semi-Auto Action</a:t>
            </a:r>
            <a:endParaRPr sz="2533">
              <a:solidFill>
                <a:schemeClr val="lt1"/>
              </a:solidFill>
              <a:latin typeface="Paytone One"/>
              <a:ea typeface="Paytone One"/>
              <a:cs typeface="Paytone One"/>
              <a:sym typeface="Paytone One"/>
            </a:endParaRPr>
          </a:p>
          <a:p>
            <a:pPr marL="609585" indent="-457189">
              <a:buClr>
                <a:schemeClr val="lt1"/>
              </a:buClr>
              <a:buSzPts val="1800"/>
              <a:buFont typeface="Paytone One"/>
              <a:buChar char="●"/>
            </a:pPr>
            <a:r>
              <a:rPr lang="en" sz="2533">
                <a:solidFill>
                  <a:schemeClr val="lt1"/>
                </a:solidFill>
                <a:latin typeface="Paytone One"/>
                <a:ea typeface="Paytone One"/>
                <a:cs typeface="Paytone One"/>
                <a:sym typeface="Paytone One"/>
              </a:rPr>
              <a:t>Lever Action</a:t>
            </a:r>
            <a:endParaRPr sz="2533">
              <a:solidFill>
                <a:schemeClr val="lt1"/>
              </a:solidFill>
              <a:latin typeface="Paytone One"/>
              <a:ea typeface="Paytone One"/>
              <a:cs typeface="Paytone One"/>
              <a:sym typeface="Paytone One"/>
            </a:endParaRPr>
          </a:p>
          <a:p>
            <a:pPr marL="609585" indent="-457189">
              <a:buClr>
                <a:schemeClr val="lt1"/>
              </a:buClr>
              <a:buSzPts val="1800"/>
              <a:buFont typeface="Paytone One"/>
              <a:buChar char="●"/>
            </a:pPr>
            <a:r>
              <a:rPr lang="en" sz="2533">
                <a:solidFill>
                  <a:schemeClr val="lt1"/>
                </a:solidFill>
                <a:latin typeface="Paytone One"/>
                <a:ea typeface="Paytone One"/>
                <a:cs typeface="Paytone One"/>
                <a:sym typeface="Paytone One"/>
              </a:rPr>
              <a:t>Bolt Action</a:t>
            </a:r>
            <a:endParaRPr sz="2533">
              <a:solidFill>
                <a:schemeClr val="lt1"/>
              </a:solidFill>
              <a:latin typeface="Paytone One"/>
              <a:ea typeface="Paytone One"/>
              <a:cs typeface="Paytone One"/>
              <a:sym typeface="Paytone One"/>
            </a:endParaRPr>
          </a:p>
        </p:txBody>
      </p:sp>
      <p:sp>
        <p:nvSpPr>
          <p:cNvPr id="160" name="Google Shape;160;p22"/>
          <p:cNvSpPr/>
          <p:nvPr/>
        </p:nvSpPr>
        <p:spPr>
          <a:xfrm>
            <a:off x="3247085" y="478701"/>
            <a:ext cx="5697823" cy="617455"/>
          </a:xfrm>
          <a:prstGeom prst="rect">
            <a:avLst/>
          </a:prstGeom>
        </p:spPr>
        <p:txBody>
          <a:bodyPr lIns="121920" tIns="60960" rIns="121920" bIns="60960" numCol="1" anchor="t">
            <a:prstTxWarp prst="textPlain">
              <a:avLst/>
            </a:prstTxWarp>
          </a:bodyPr>
          <a:lstStyle/>
          <a:p>
            <a:pPr lvl="0" algn="ctr"/>
            <a:r>
              <a:rPr sz="1867" dirty="0">
                <a:ln w="28575" cap="flat" cmpd="sng">
                  <a:solidFill>
                    <a:srgbClr val="FFFFFF"/>
                  </a:solidFill>
                  <a:prstDash val="solid"/>
                  <a:round/>
                  <a:headEnd type="none" w="sm" len="sm"/>
                  <a:tailEnd type="none" w="sm" len="sm"/>
                </a:ln>
                <a:solidFill>
                  <a:schemeClr val="dk1"/>
                </a:solidFill>
                <a:latin typeface="Paytone One"/>
              </a:rPr>
              <a:t>Types of Shotguns</a:t>
            </a:r>
          </a:p>
        </p:txBody>
      </p:sp>
      <p:pic>
        <p:nvPicPr>
          <p:cNvPr id="161" name="Google Shape;161;p22"/>
          <p:cNvPicPr preferRelativeResize="0"/>
          <p:nvPr/>
        </p:nvPicPr>
        <p:blipFill>
          <a:blip r:embed="rId5">
            <a:alphaModFix/>
          </a:blip>
          <a:stretch>
            <a:fillRect/>
          </a:stretch>
        </p:blipFill>
        <p:spPr>
          <a:xfrm>
            <a:off x="10684565" y="351067"/>
            <a:ext cx="933002" cy="872700"/>
          </a:xfrm>
          <a:prstGeom prst="rect">
            <a:avLst/>
          </a:prstGeom>
          <a:noFill/>
          <a:ln>
            <a:noFill/>
          </a:ln>
        </p:spPr>
      </p:pic>
      <p:pic>
        <p:nvPicPr>
          <p:cNvPr id="2" name="Online Media 1" title="Firearm Science - Types of Shotguns">
            <a:hlinkClick r:id="" action="ppaction://media"/>
            <a:extLst>
              <a:ext uri="{FF2B5EF4-FFF2-40B4-BE49-F238E27FC236}">
                <a16:creationId xmlns:a16="http://schemas.microsoft.com/office/drawing/2014/main" id="{6178150C-556F-E93C-DC91-3131B0A3A58D}"/>
              </a:ext>
            </a:extLst>
          </p:cNvPr>
          <p:cNvPicPr>
            <a:picLocks noRot="1" noChangeAspect="1"/>
          </p:cNvPicPr>
          <p:nvPr>
            <a:videoFile r:link="rId1"/>
          </p:nvPr>
        </p:nvPicPr>
        <p:blipFill>
          <a:blip r:embed="rId6"/>
          <a:stretch>
            <a:fillRect/>
          </a:stretch>
        </p:blipFill>
        <p:spPr>
          <a:xfrm>
            <a:off x="6293556" y="1526823"/>
            <a:ext cx="5531555" cy="503202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p36"/>
          <p:cNvPicPr preferRelativeResize="0"/>
          <p:nvPr/>
        </p:nvPicPr>
        <p:blipFill rotWithShape="1">
          <a:blip r:embed="rId3">
            <a:alphaModFix/>
          </a:blip>
          <a:srcRect/>
          <a:stretch/>
        </p:blipFill>
        <p:spPr>
          <a:xfrm>
            <a:off x="3067050" y="4824412"/>
            <a:ext cx="1758554" cy="996554"/>
          </a:xfrm>
          <a:prstGeom prst="rect">
            <a:avLst/>
          </a:prstGeom>
          <a:noFill/>
          <a:ln>
            <a:noFill/>
          </a:ln>
        </p:spPr>
      </p:pic>
      <p:sp>
        <p:nvSpPr>
          <p:cNvPr id="481" name="Google Shape;481;p36"/>
          <p:cNvSpPr txBox="1"/>
          <p:nvPr/>
        </p:nvSpPr>
        <p:spPr>
          <a:xfrm>
            <a:off x="2426494" y="295275"/>
            <a:ext cx="6457950" cy="47386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100"/>
              <a:buFont typeface="Calibri"/>
              <a:buNone/>
            </a:pPr>
            <a:r>
              <a:rPr lang="en-US" sz="2100" b="1">
                <a:solidFill>
                  <a:srgbClr val="000000"/>
                </a:solidFill>
                <a:latin typeface="Calibri"/>
                <a:ea typeface="Calibri"/>
                <a:cs typeface="Calibri"/>
                <a:sym typeface="Calibri"/>
              </a:rPr>
              <a:t>	Archery Clubs and Archery Ranges</a:t>
            </a:r>
            <a:endParaRPr/>
          </a:p>
        </p:txBody>
      </p:sp>
      <p:pic>
        <p:nvPicPr>
          <p:cNvPr id="482" name="Google Shape;482;p36"/>
          <p:cNvPicPr preferRelativeResize="0"/>
          <p:nvPr/>
        </p:nvPicPr>
        <p:blipFill rotWithShape="1">
          <a:blip r:embed="rId4">
            <a:alphaModFix/>
          </a:blip>
          <a:srcRect/>
          <a:stretch/>
        </p:blipFill>
        <p:spPr>
          <a:xfrm>
            <a:off x="2824162" y="-19050"/>
            <a:ext cx="9367838" cy="6877050"/>
          </a:xfrm>
          <a:prstGeom prst="rect">
            <a:avLst/>
          </a:prstGeom>
          <a:noFill/>
          <a:ln>
            <a:noFill/>
          </a:ln>
        </p:spPr>
      </p:pic>
      <p:sp>
        <p:nvSpPr>
          <p:cNvPr id="483" name="Google Shape;483;p36"/>
          <p:cNvSpPr txBox="1"/>
          <p:nvPr/>
        </p:nvSpPr>
        <p:spPr>
          <a:xfrm>
            <a:off x="106532" y="497150"/>
            <a:ext cx="2599346"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4F6128"/>
                </a:solidFill>
                <a:latin typeface="Calibri"/>
                <a:ea typeface="Calibri"/>
                <a:cs typeface="Calibri"/>
                <a:sym typeface="Calibri"/>
              </a:rPr>
              <a:t>CREATIVE </a:t>
            </a:r>
            <a:endParaRPr/>
          </a:p>
          <a:p>
            <a:pPr marL="0" marR="0" lvl="0" indent="0" algn="ctr" rtl="0">
              <a:spcBef>
                <a:spcPts val="0"/>
              </a:spcBef>
              <a:spcAft>
                <a:spcPts val="0"/>
              </a:spcAft>
              <a:buNone/>
            </a:pPr>
            <a:r>
              <a:rPr lang="en-US" sz="3200" b="1">
                <a:solidFill>
                  <a:srgbClr val="4F6128"/>
                </a:solidFill>
                <a:latin typeface="Calibri"/>
                <a:ea typeface="Calibri"/>
                <a:cs typeface="Calibri"/>
                <a:sym typeface="Calibri"/>
              </a:rPr>
              <a:t>CLASSROOM </a:t>
            </a:r>
            <a:endParaRPr/>
          </a:p>
          <a:p>
            <a:pPr marL="0" marR="0" lvl="0" indent="0" algn="ctr" rtl="0">
              <a:spcBef>
                <a:spcPts val="0"/>
              </a:spcBef>
              <a:spcAft>
                <a:spcPts val="0"/>
              </a:spcAft>
              <a:buNone/>
            </a:pPr>
            <a:r>
              <a:rPr lang="en-US" sz="3200" b="1">
                <a:solidFill>
                  <a:srgbClr val="4F6128"/>
                </a:solidFill>
                <a:latin typeface="Calibri"/>
                <a:ea typeface="Calibri"/>
                <a:cs typeface="Calibri"/>
                <a:sym typeface="Calibri"/>
              </a:rPr>
              <a:t>DESIGN</a:t>
            </a:r>
            <a:endParaRPr/>
          </a:p>
        </p:txBody>
      </p:sp>
      <p:pic>
        <p:nvPicPr>
          <p:cNvPr id="2" name="Picture 1">
            <a:extLst>
              <a:ext uri="{FF2B5EF4-FFF2-40B4-BE49-F238E27FC236}">
                <a16:creationId xmlns:a16="http://schemas.microsoft.com/office/drawing/2014/main" id="{A7CD133A-070F-3C59-AE95-E6790C6C74C7}"/>
              </a:ext>
            </a:extLst>
          </p:cNvPr>
          <p:cNvPicPr>
            <a:picLocks noChangeAspect="1"/>
          </p:cNvPicPr>
          <p:nvPr/>
        </p:nvPicPr>
        <p:blipFill>
          <a:blip r:embed="rId5"/>
          <a:stretch>
            <a:fillRect/>
          </a:stretch>
        </p:blipFill>
        <p:spPr>
          <a:xfrm>
            <a:off x="46708" y="4824412"/>
            <a:ext cx="1932599" cy="181066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7"/>
        <p:cNvGrpSpPr/>
        <p:nvPr/>
      </p:nvGrpSpPr>
      <p:grpSpPr>
        <a:xfrm>
          <a:off x="0" y="0"/>
          <a:ext cx="0" cy="0"/>
          <a:chOff x="0" y="0"/>
          <a:chExt cx="0" cy="0"/>
        </a:xfrm>
      </p:grpSpPr>
      <p:sp>
        <p:nvSpPr>
          <p:cNvPr id="518" name="Google Shape;518;p41"/>
          <p:cNvSpPr/>
          <p:nvPr/>
        </p:nvSpPr>
        <p:spPr>
          <a:xfrm>
            <a:off x="1524"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19" name="Google Shape;519;p41" descr="A picture containing sky, water, outdoor, blue&#10;&#10;Description automatically generated"/>
          <p:cNvPicPr preferRelativeResize="0"/>
          <p:nvPr/>
        </p:nvPicPr>
        <p:blipFill rotWithShape="1">
          <a:blip r:embed="rId3">
            <a:alphaModFix/>
          </a:blip>
          <a:srcRect l="17666" r="4465" b="2"/>
          <a:stretch/>
        </p:blipFill>
        <p:spPr>
          <a:xfrm>
            <a:off x="187387" y="170014"/>
            <a:ext cx="3805676" cy="6516265"/>
          </a:xfrm>
          <a:prstGeom prst="rect">
            <a:avLst/>
          </a:prstGeom>
          <a:noFill/>
          <a:ln w="57150">
            <a:solidFill>
              <a:schemeClr val="tx1"/>
            </a:solidFill>
          </a:ln>
        </p:spPr>
      </p:pic>
      <p:pic>
        <p:nvPicPr>
          <p:cNvPr id="520" name="Google Shape;520;p41" descr="A picture containing sky, outdoor, water, rock&#10;&#10;Description automatically generated"/>
          <p:cNvPicPr preferRelativeResize="0"/>
          <p:nvPr/>
        </p:nvPicPr>
        <p:blipFill rotWithShape="1">
          <a:blip r:embed="rId4">
            <a:alphaModFix/>
          </a:blip>
          <a:srcRect t="35189" r="1" b="2358"/>
          <a:stretch/>
        </p:blipFill>
        <p:spPr>
          <a:xfrm>
            <a:off x="4179224" y="170014"/>
            <a:ext cx="7825389" cy="6516263"/>
          </a:xfrm>
          <a:prstGeom prst="rect">
            <a:avLst/>
          </a:prstGeom>
          <a:noFill/>
          <a:ln w="57150">
            <a:solidFill>
              <a:schemeClr val="tx1"/>
            </a:solidFill>
          </a:ln>
        </p:spPr>
      </p:pic>
      <p:pic>
        <p:nvPicPr>
          <p:cNvPr id="7" name="Graphic 6">
            <a:extLst>
              <a:ext uri="{FF2B5EF4-FFF2-40B4-BE49-F238E27FC236}">
                <a16:creationId xmlns:a16="http://schemas.microsoft.com/office/drawing/2014/main" id="{DBC00F1A-044C-1DD5-DB33-403A7D7C767C}"/>
              </a:ext>
            </a:extLst>
          </p:cNvPr>
          <p:cNvPicPr>
            <a:picLocks noChangeAspect="1"/>
          </p:cNvPicPr>
          <p:nvPr/>
        </p:nvPicPr>
        <p:blipFill>
          <a:blip r:embed="rId5">
            <a:extLst>
              <a:ext uri="{96DAC541-7B7A-43D3-8B79-37D633B846F1}">
                <asvg:svgBlip xmlns:asvg="http://schemas.microsoft.com/office/drawing/2016/SVG/main" r:embed="rId6"/>
              </a:ext>
              <a:ext uri="{837473B0-CC2E-450A-ABE3-18F120FF3D39}">
                <a1611:picAttrSrcUrl xmlns:a1611="http://schemas.microsoft.com/office/drawing/2016/11/main" r:id="rId7"/>
              </a:ext>
            </a:extLst>
          </a:blip>
          <a:stretch>
            <a:fillRect/>
          </a:stretch>
        </p:blipFill>
        <p:spPr>
          <a:xfrm>
            <a:off x="8833318" y="1429166"/>
            <a:ext cx="2026395" cy="4055165"/>
          </a:xfrm>
          <a:prstGeom prst="rect">
            <a:avLst/>
          </a:prstGeom>
          <a:effectLst>
            <a:glow rad="228600">
              <a:schemeClr val="accent6">
                <a:satMod val="175000"/>
                <a:alpha val="40000"/>
              </a:schemeClr>
            </a:glow>
          </a:effectLst>
        </p:spPr>
      </p:pic>
      <p:pic>
        <p:nvPicPr>
          <p:cNvPr id="8" name="Picture 7">
            <a:extLst>
              <a:ext uri="{FF2B5EF4-FFF2-40B4-BE49-F238E27FC236}">
                <a16:creationId xmlns:a16="http://schemas.microsoft.com/office/drawing/2014/main" id="{DD11A275-B672-4030-ADF0-D0EAE8989006}"/>
              </a:ext>
            </a:extLst>
          </p:cNvPr>
          <p:cNvPicPr>
            <a:picLocks noChangeAspect="1"/>
          </p:cNvPicPr>
          <p:nvPr/>
        </p:nvPicPr>
        <p:blipFill>
          <a:blip r:embed="rId8"/>
          <a:stretch>
            <a:fillRect/>
          </a:stretch>
        </p:blipFill>
        <p:spPr>
          <a:xfrm>
            <a:off x="4354448" y="307239"/>
            <a:ext cx="1932599" cy="181066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25"/>
        <p:cNvGrpSpPr/>
        <p:nvPr/>
      </p:nvGrpSpPr>
      <p:grpSpPr>
        <a:xfrm>
          <a:off x="0" y="0"/>
          <a:ext cx="0" cy="0"/>
          <a:chOff x="0" y="0"/>
          <a:chExt cx="0" cy="0"/>
        </a:xfrm>
      </p:grpSpPr>
      <p:sp useBgFill="1">
        <p:nvSpPr>
          <p:cNvPr id="538" name="Rectangle 533">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539" name="Freeform: Shape 535">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526" name="Google Shape;526;p42"/>
          <p:cNvSpPr txBox="1"/>
          <p:nvPr/>
        </p:nvSpPr>
        <p:spPr>
          <a:xfrm>
            <a:off x="1982542" y="984492"/>
            <a:ext cx="8902401" cy="4060430"/>
          </a:xfrm>
          <a:prstGeom prst="rect">
            <a:avLst/>
          </a:prstGeom>
          <a:noFill/>
          <a:ln>
            <a:noFill/>
          </a:ln>
        </p:spPr>
        <p:txBody>
          <a:bodyPr spcFirstLastPara="1" wrap="square" lIns="91425" tIns="45700" rIns="91425" bIns="45700" anchor="t" anchorCtr="0">
            <a:spAutoFit/>
          </a:bodyPr>
          <a:lstStyle/>
          <a:p>
            <a:pPr algn="ctr">
              <a:spcAft>
                <a:spcPts val="600"/>
              </a:spcAft>
            </a:pPr>
            <a:r>
              <a:rPr lang="en-US" sz="4266" b="1" i="0" u="none" strike="noStrike" cap="none" dirty="0">
                <a:solidFill>
                  <a:srgbClr val="FFC000"/>
                </a:solidFill>
                <a:latin typeface="Calibri"/>
                <a:ea typeface="Arial"/>
                <a:cs typeface="Calibri"/>
                <a:sym typeface="Calibri"/>
              </a:rPr>
              <a:t>THANK YOU</a:t>
            </a:r>
            <a:endParaRPr lang="en-US" sz="1106" b="0" i="0" u="none" strike="noStrike" cap="none" dirty="0">
              <a:solidFill>
                <a:srgbClr val="FFC000"/>
              </a:solidFill>
              <a:latin typeface="Arial"/>
              <a:ea typeface="Arial"/>
              <a:cs typeface="Arial"/>
              <a:sym typeface="Arial"/>
            </a:endParaRPr>
          </a:p>
          <a:p>
            <a:pPr algn="ctr">
              <a:spcAft>
                <a:spcPts val="600"/>
              </a:spcAft>
            </a:pPr>
            <a:endParaRPr lang="en-US" sz="1422" b="1" i="0" u="none" strike="noStrike" cap="none" dirty="0">
              <a:solidFill>
                <a:srgbClr val="FFC000"/>
              </a:solidFill>
              <a:latin typeface="Calibri"/>
              <a:ea typeface="Arial"/>
              <a:cs typeface="Calibri"/>
              <a:sym typeface="Calibri"/>
            </a:endParaRPr>
          </a:p>
          <a:p>
            <a:pPr algn="ctr">
              <a:spcAft>
                <a:spcPts val="600"/>
              </a:spcAft>
            </a:pPr>
            <a:r>
              <a:rPr lang="en-US" sz="3476" b="1" i="0" u="none" strike="noStrike" cap="none" dirty="0">
                <a:solidFill>
                  <a:srgbClr val="FFC000"/>
                </a:solidFill>
                <a:latin typeface="Calibri"/>
                <a:ea typeface="Arial"/>
                <a:cs typeface="Calibri"/>
                <a:sym typeface="Calibri"/>
              </a:rPr>
              <a:t> Tari Garner</a:t>
            </a:r>
            <a:endParaRPr lang="en-US" sz="1106" b="0" i="0" u="none" strike="noStrike" cap="none" dirty="0">
              <a:solidFill>
                <a:srgbClr val="FFC000"/>
              </a:solidFill>
              <a:latin typeface="Arial"/>
              <a:ea typeface="Arial"/>
              <a:cs typeface="Arial"/>
              <a:sym typeface="Arial"/>
            </a:endParaRPr>
          </a:p>
          <a:p>
            <a:pPr algn="ctr">
              <a:spcAft>
                <a:spcPts val="600"/>
              </a:spcAft>
            </a:pPr>
            <a:endParaRPr lang="en-US" sz="1422" b="1" i="0" u="none" strike="noStrike" cap="none" dirty="0">
              <a:solidFill>
                <a:srgbClr val="FF0000"/>
              </a:solidFill>
              <a:latin typeface="Calibri"/>
              <a:ea typeface="Arial"/>
              <a:cs typeface="Calibri"/>
              <a:sym typeface="Calibri"/>
            </a:endParaRPr>
          </a:p>
          <a:p>
            <a:pPr algn="ctr">
              <a:spcAft>
                <a:spcPts val="600"/>
              </a:spcAft>
            </a:pPr>
            <a:r>
              <a:rPr lang="en-US" sz="2800" b="1" i="0" u="sng" strike="noStrike" cap="none" dirty="0">
                <a:solidFill>
                  <a:schemeClr val="tx1"/>
                </a:solidFill>
                <a:latin typeface="Calibri"/>
                <a:ea typeface="Arial"/>
                <a:cs typeface="Calibri"/>
                <a:sym typeface="Calibri"/>
                <a:hlinkClick r:id="rId3">
                  <a:extLst>
                    <a:ext uri="{A12FA001-AC4F-418D-AE19-62706E023703}">
                      <ahyp:hlinkClr xmlns:ahyp="http://schemas.microsoft.com/office/drawing/2018/hyperlinkcolor" val="tx"/>
                    </a:ext>
                  </a:extLst>
                </a:hlinkClick>
              </a:rPr>
              <a:t>Tari@GoOTF.com</a:t>
            </a:r>
            <a:r>
              <a:rPr lang="en-US" sz="2800" b="1" i="0" u="none" strike="noStrike" cap="none" dirty="0">
                <a:solidFill>
                  <a:schemeClr val="tx1"/>
                </a:solidFill>
                <a:latin typeface="Calibri"/>
                <a:ea typeface="Arial"/>
                <a:cs typeface="Calibri"/>
                <a:sym typeface="Calibri"/>
              </a:rPr>
              <a:t>    </a:t>
            </a:r>
            <a:r>
              <a:rPr lang="en-US" sz="2800" b="1" i="0" u="sng" strike="noStrike" cap="none" dirty="0">
                <a:solidFill>
                  <a:schemeClr val="tx1"/>
                </a:solidFill>
                <a:latin typeface="Calibri"/>
                <a:ea typeface="Arial"/>
                <a:cs typeface="Calibri"/>
                <a:sym typeface="Calibri"/>
                <a:hlinkClick r:id="rId4">
                  <a:extLst>
                    <a:ext uri="{A12FA001-AC4F-418D-AE19-62706E023703}">
                      <ahyp:hlinkClr xmlns:ahyp="http://schemas.microsoft.com/office/drawing/2018/hyperlinkcolor" val="tx"/>
                    </a:ext>
                  </a:extLst>
                </a:hlinkClick>
              </a:rPr>
              <a:t>www.GoOTF.com</a:t>
            </a:r>
            <a:r>
              <a:rPr lang="en-US" sz="2800" b="1" i="0" u="none" strike="noStrike" cap="none" dirty="0">
                <a:solidFill>
                  <a:schemeClr val="tx1"/>
                </a:solidFill>
                <a:latin typeface="Calibri"/>
                <a:ea typeface="Arial"/>
                <a:cs typeface="Calibri"/>
                <a:sym typeface="Calibri"/>
              </a:rPr>
              <a:t> </a:t>
            </a:r>
            <a:endParaRPr lang="en-US" sz="2800" b="0" i="0" u="none" strike="noStrike" cap="none" dirty="0">
              <a:solidFill>
                <a:schemeClr val="tx1"/>
              </a:solidFill>
              <a:latin typeface="Arial"/>
              <a:ea typeface="Arial"/>
              <a:cs typeface="Arial"/>
              <a:sym typeface="Arial"/>
            </a:endParaRPr>
          </a:p>
          <a:p>
            <a:pPr algn="ctr">
              <a:spcAft>
                <a:spcPts val="600"/>
              </a:spcAft>
            </a:pPr>
            <a:endParaRPr lang="en-US" sz="2800" b="1" i="0" u="none" strike="noStrike" cap="none" dirty="0">
              <a:solidFill>
                <a:schemeClr val="tx1"/>
              </a:solidFill>
              <a:latin typeface="Calibri"/>
              <a:ea typeface="Arial"/>
              <a:cs typeface="Calibri"/>
              <a:sym typeface="Calibri"/>
            </a:endParaRPr>
          </a:p>
          <a:p>
            <a:pPr algn="ctr">
              <a:spcAft>
                <a:spcPts val="600"/>
              </a:spcAft>
            </a:pPr>
            <a:r>
              <a:rPr lang="en-US" sz="2800" b="1" i="0" u="none" strike="noStrike" cap="none" dirty="0">
                <a:solidFill>
                  <a:schemeClr val="tx1"/>
                </a:solidFill>
                <a:latin typeface="Calibri"/>
                <a:ea typeface="Arial"/>
                <a:cs typeface="Calibri"/>
                <a:sym typeface="Calibri"/>
              </a:rPr>
              <a:t>816-739-1107 cell</a:t>
            </a:r>
          </a:p>
          <a:p>
            <a:pPr algn="ctr">
              <a:spcAft>
                <a:spcPts val="600"/>
              </a:spcAft>
            </a:pPr>
            <a:r>
              <a:rPr lang="en-US" sz="2800" b="1" i="0" u="none" strike="noStrike" cap="none" dirty="0">
                <a:solidFill>
                  <a:schemeClr val="bg2">
                    <a:lumMod val="60000"/>
                    <a:lumOff val="40000"/>
                  </a:schemeClr>
                </a:solidFill>
                <a:latin typeface="Calibri"/>
                <a:ea typeface="Arial"/>
                <a:cs typeface="Calibri"/>
                <a:sym typeface="Calibri"/>
              </a:rPr>
              <a:t>@garnert10s</a:t>
            </a:r>
            <a:endParaRPr lang="en-US" sz="2800" dirty="0">
              <a:solidFill>
                <a:schemeClr val="bg2">
                  <a:lumMod val="60000"/>
                  <a:lumOff val="40000"/>
                </a:schemeClr>
              </a:solidFill>
            </a:endParaRPr>
          </a:p>
        </p:txBody>
      </p:sp>
      <p:pic>
        <p:nvPicPr>
          <p:cNvPr id="527" name="Google Shape;527;p42">
            <a:hlinkClick r:id="rId5"/>
          </p:cNvPr>
          <p:cNvPicPr preferRelativeResize="0"/>
          <p:nvPr/>
        </p:nvPicPr>
        <p:blipFill rotWithShape="1">
          <a:blip r:embed="rId6">
            <a:alphaModFix/>
          </a:blip>
          <a:srcRect/>
          <a:stretch/>
        </p:blipFill>
        <p:spPr>
          <a:xfrm>
            <a:off x="4744469" y="5491530"/>
            <a:ext cx="695738" cy="607408"/>
          </a:xfrm>
          <a:prstGeom prst="rect">
            <a:avLst/>
          </a:prstGeom>
          <a:noFill/>
          <a:ln>
            <a:noFill/>
          </a:ln>
        </p:spPr>
      </p:pic>
      <p:pic>
        <p:nvPicPr>
          <p:cNvPr id="528" name="Google Shape;528;p42">
            <a:hlinkClick r:id="rId7"/>
          </p:cNvPr>
          <p:cNvPicPr preferRelativeResize="0"/>
          <p:nvPr/>
        </p:nvPicPr>
        <p:blipFill rotWithShape="1">
          <a:blip r:embed="rId8">
            <a:alphaModFix/>
          </a:blip>
          <a:srcRect/>
          <a:stretch/>
        </p:blipFill>
        <p:spPr>
          <a:xfrm>
            <a:off x="7531613" y="5491529"/>
            <a:ext cx="533634" cy="552035"/>
          </a:xfrm>
          <a:prstGeom prst="rect">
            <a:avLst/>
          </a:prstGeom>
          <a:noFill/>
          <a:ln>
            <a:noFill/>
          </a:ln>
        </p:spPr>
      </p:pic>
      <p:pic>
        <p:nvPicPr>
          <p:cNvPr id="3" name="Picture 2" descr="A black background with a black square&#10;&#10;Description automatically generated with medium confidence">
            <a:extLst>
              <a:ext uri="{FF2B5EF4-FFF2-40B4-BE49-F238E27FC236}">
                <a16:creationId xmlns:a16="http://schemas.microsoft.com/office/drawing/2014/main" id="{439C6AEE-5517-2369-97CE-CE676F257CD7}"/>
              </a:ext>
            </a:extLst>
          </p:cNvPr>
          <p:cNvPicPr>
            <a:picLocks noChangeAspect="1"/>
          </p:cNvPicPr>
          <p:nvPr/>
        </p:nvPicPr>
        <p:blipFill>
          <a:blip r:embed="rId9"/>
          <a:stretch>
            <a:fillRect/>
          </a:stretch>
        </p:blipFill>
        <p:spPr>
          <a:xfrm>
            <a:off x="5726826" y="5487555"/>
            <a:ext cx="383565" cy="556010"/>
          </a:xfrm>
          <a:prstGeom prst="rect">
            <a:avLst/>
          </a:prstGeom>
        </p:spPr>
      </p:pic>
      <p:pic>
        <p:nvPicPr>
          <p:cNvPr id="1026" name="Picture 2" descr="Logo LinkedIn – Logos PNG">
            <a:extLst>
              <a:ext uri="{FF2B5EF4-FFF2-40B4-BE49-F238E27FC236}">
                <a16:creationId xmlns:a16="http://schemas.microsoft.com/office/drawing/2014/main" id="{3BED94A7-EB47-9AEA-8324-6B1227C255F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65175" y="5419677"/>
            <a:ext cx="695738" cy="6957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7CFD33E-8B4C-918D-1B18-F79C320FF942}"/>
              </a:ext>
            </a:extLst>
          </p:cNvPr>
          <p:cNvPicPr>
            <a:picLocks noChangeAspect="1"/>
          </p:cNvPicPr>
          <p:nvPr/>
        </p:nvPicPr>
        <p:blipFill>
          <a:blip r:embed="rId11"/>
          <a:stretch>
            <a:fillRect/>
          </a:stretch>
        </p:blipFill>
        <p:spPr>
          <a:xfrm>
            <a:off x="10209458" y="287361"/>
            <a:ext cx="1932599" cy="181066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26"/>
        <p:cNvGrpSpPr/>
        <p:nvPr/>
      </p:nvGrpSpPr>
      <p:grpSpPr>
        <a:xfrm>
          <a:off x="0" y="0"/>
          <a:ext cx="0" cy="0"/>
          <a:chOff x="0" y="0"/>
          <a:chExt cx="0" cy="0"/>
        </a:xfrm>
      </p:grpSpPr>
      <p:sp useBgFill="1">
        <p:nvSpPr>
          <p:cNvPr id="153" name="Rectangle 152">
            <a:extLst>
              <a:ext uri="{FF2B5EF4-FFF2-40B4-BE49-F238E27FC236}">
                <a16:creationId xmlns:a16="http://schemas.microsoft.com/office/drawing/2014/main" id="{4513F69C-3D6D-4E72-9289-5BC3584D6D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7" name="Google Shape;127;p2" descr="A person holding a fish&#10;&#10;Description automatically generated"/>
          <p:cNvPicPr preferRelativeResize="0"/>
          <p:nvPr/>
        </p:nvPicPr>
        <p:blipFill rotWithShape="1">
          <a:blip r:embed="rId3"/>
          <a:srcRect r="2" b="16158"/>
          <a:stretch/>
        </p:blipFill>
        <p:spPr>
          <a:xfrm>
            <a:off x="20" y="-1"/>
            <a:ext cx="3508493" cy="4075044"/>
          </a:xfrm>
          <a:prstGeom prst="rect">
            <a:avLst/>
          </a:prstGeom>
          <a:noFill/>
        </p:spPr>
      </p:pic>
      <p:pic>
        <p:nvPicPr>
          <p:cNvPr id="4" name="Picture 3" descr="A person wearing sunglasses and a hat with an object in the background&#10;&#10;Description automatically generated">
            <a:extLst>
              <a:ext uri="{FF2B5EF4-FFF2-40B4-BE49-F238E27FC236}">
                <a16:creationId xmlns:a16="http://schemas.microsoft.com/office/drawing/2014/main" id="{DEA4F347-36CB-158B-6903-2E106F7207E6}"/>
              </a:ext>
            </a:extLst>
          </p:cNvPr>
          <p:cNvPicPr>
            <a:picLocks noChangeAspect="1"/>
          </p:cNvPicPr>
          <p:nvPr/>
        </p:nvPicPr>
        <p:blipFill rotWithShape="1">
          <a:blip r:embed="rId4"/>
          <a:srcRect t="2354" r="-3" b="-3"/>
          <a:stretch/>
        </p:blipFill>
        <p:spPr>
          <a:xfrm>
            <a:off x="-3717" y="4638290"/>
            <a:ext cx="3020892" cy="2219710"/>
          </a:xfrm>
          <a:prstGeom prst="rect">
            <a:avLst/>
          </a:prstGeom>
        </p:spPr>
      </p:pic>
      <p:pic>
        <p:nvPicPr>
          <p:cNvPr id="6" name="Picture 5" descr="A person holding a fish&#10;&#10;Description automatically generated">
            <a:extLst>
              <a:ext uri="{FF2B5EF4-FFF2-40B4-BE49-F238E27FC236}">
                <a16:creationId xmlns:a16="http://schemas.microsoft.com/office/drawing/2014/main" id="{F1C38F62-DF92-FFCB-E2B7-88758B7727BE}"/>
              </a:ext>
            </a:extLst>
          </p:cNvPr>
          <p:cNvPicPr>
            <a:picLocks noChangeAspect="1"/>
          </p:cNvPicPr>
          <p:nvPr/>
        </p:nvPicPr>
        <p:blipFill rotWithShape="1">
          <a:blip r:embed="rId5"/>
          <a:srcRect t="19320" r="-2" b="39166"/>
          <a:stretch/>
        </p:blipFill>
        <p:spPr>
          <a:xfrm>
            <a:off x="3389243" y="4731026"/>
            <a:ext cx="3822064" cy="2126974"/>
          </a:xfrm>
          <a:prstGeom prst="rect">
            <a:avLst/>
          </a:prstGeom>
        </p:spPr>
      </p:pic>
      <p:sp>
        <p:nvSpPr>
          <p:cNvPr id="128" name="Google Shape;128;p2"/>
          <p:cNvSpPr txBox="1"/>
          <p:nvPr/>
        </p:nvSpPr>
        <p:spPr>
          <a:xfrm>
            <a:off x="7211307" y="69361"/>
            <a:ext cx="5059351" cy="6420467"/>
          </a:xfrm>
          <a:prstGeom prst="rect">
            <a:avLst/>
          </a:prstGeom>
        </p:spPr>
        <p:txBody>
          <a:bodyPr spcFirstLastPara="1" vert="horz" lIns="91440" tIns="45720" rIns="91440" bIns="45720" rtlCol="0" anchorCtr="0">
            <a:noAutofit/>
          </a:bodyPr>
          <a:lstStyle/>
          <a:p>
            <a:pPr marL="0" marR="0" lvl="0" indent="-228600">
              <a:lnSpc>
                <a:spcPct val="90000"/>
              </a:lnSpc>
              <a:spcBef>
                <a:spcPts val="0"/>
              </a:spcBef>
              <a:spcAft>
                <a:spcPts val="600"/>
              </a:spcAft>
              <a:buFont typeface="Arial" panose="020B0604020202020204" pitchFamily="34" charset="0"/>
              <a:buChar char="•"/>
            </a:pPr>
            <a:r>
              <a:rPr lang="en-US" sz="2000" b="1"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Tari Garner has taught physical education and adapted physical education for 40 years and has experience with elementary through university age students.   She taught at the high school level for 19 years and was a head coach for two sports for 20+ years.  Tari is a national board-certified teacher, SHAPE America board member and 2013 CD Teacher of the Year.  She taught as an adapted specialist with the State School for Severely Disabled. She believes strongly in the benefits of Outdoor Adventure and has been fortunate to teach OA throughout her career. Tari is currently the </a:t>
            </a:r>
            <a:r>
              <a:rPr lang="en-US" sz="2000" b="1" i="1"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Outdoor Adventure Coordinator </a:t>
            </a:r>
            <a:r>
              <a:rPr lang="en-US" sz="2000" b="1"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for the </a:t>
            </a:r>
            <a:r>
              <a:rPr lang="en-US" sz="2000" b="1" i="1"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Outdoors Tomorrow Foundation</a:t>
            </a:r>
            <a:r>
              <a:rPr lang="en-US" sz="2000" b="1"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rPr>
              <a:t>. She is a past MOSHAPE and Central District SHAPE America President and has been involved in a variety of leadership positions during her career. Tari is an advocate for Outdoor Adventures and teachers across the Nation.</a:t>
            </a:r>
            <a:endParaRPr lang="en-US" sz="2000" kern="1200" dirty="0">
              <a:solidFill>
                <a:schemeClr val="tx1"/>
              </a:solidFill>
              <a:latin typeface="Calibri" panose="020F0502020204030204" pitchFamily="34" charset="0"/>
              <a:ea typeface="Calibri" panose="020F0502020204030204" pitchFamily="34" charset="0"/>
              <a:cs typeface="Calibri" panose="020F0502020204030204" pitchFamily="34" charset="0"/>
              <a:sym typeface="Calibri"/>
            </a:endParaRPr>
          </a:p>
        </p:txBody>
      </p:sp>
      <p:pic>
        <p:nvPicPr>
          <p:cNvPr id="10" name="Picture 9" descr="A logo for a company&#10;&#10;Description automatically generated">
            <a:extLst>
              <a:ext uri="{FF2B5EF4-FFF2-40B4-BE49-F238E27FC236}">
                <a16:creationId xmlns:a16="http://schemas.microsoft.com/office/drawing/2014/main" id="{049789F0-818A-1F03-0AFC-766BB5CE7A05}"/>
              </a:ext>
            </a:extLst>
          </p:cNvPr>
          <p:cNvPicPr>
            <a:picLocks noChangeAspect="1"/>
          </p:cNvPicPr>
          <p:nvPr/>
        </p:nvPicPr>
        <p:blipFill>
          <a:blip r:embed="rId6"/>
          <a:stretch>
            <a:fillRect/>
          </a:stretch>
        </p:blipFill>
        <p:spPr>
          <a:xfrm>
            <a:off x="4596382" y="2814806"/>
            <a:ext cx="1933627" cy="1814797"/>
          </a:xfrm>
          <a:prstGeom prst="rect">
            <a:avLst/>
          </a:prstGeom>
        </p:spPr>
      </p:pic>
      <p:pic>
        <p:nvPicPr>
          <p:cNvPr id="12" name="Picture 11" descr="A person holding an object and a child sitting on a field&#10;&#10;Description automatically generated">
            <a:extLst>
              <a:ext uri="{FF2B5EF4-FFF2-40B4-BE49-F238E27FC236}">
                <a16:creationId xmlns:a16="http://schemas.microsoft.com/office/drawing/2014/main" id="{A434EEE1-F9CF-8AC9-E2CF-A53465E63371}"/>
              </a:ext>
            </a:extLst>
          </p:cNvPr>
          <p:cNvPicPr>
            <a:picLocks noChangeAspect="1"/>
          </p:cNvPicPr>
          <p:nvPr/>
        </p:nvPicPr>
        <p:blipFill>
          <a:blip r:embed="rId7"/>
          <a:stretch>
            <a:fillRect/>
          </a:stretch>
        </p:blipFill>
        <p:spPr>
          <a:xfrm>
            <a:off x="4301067" y="4125"/>
            <a:ext cx="2342247" cy="270925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3"/>
        <p:cNvGrpSpPr/>
        <p:nvPr/>
      </p:nvGrpSpPr>
      <p:grpSpPr>
        <a:xfrm>
          <a:off x="0" y="0"/>
          <a:ext cx="0" cy="0"/>
          <a:chOff x="0" y="0"/>
          <a:chExt cx="0" cy="0"/>
        </a:xfrm>
      </p:grpSpPr>
      <p:sp>
        <p:nvSpPr>
          <p:cNvPr id="134" name="Google Shape;134;p3"/>
          <p:cNvSpPr/>
          <p:nvPr/>
        </p:nvSpPr>
        <p:spPr>
          <a:xfrm>
            <a:off x="-218112" y="0"/>
            <a:ext cx="12410112"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latin typeface="Calibri"/>
                <a:ea typeface="Calibri"/>
                <a:cs typeface="Calibri"/>
                <a:sym typeface="Calibri"/>
              </a:rPr>
              <a:t>Ho</a:t>
            </a:r>
            <a:endParaRPr sz="1800" dirty="0">
              <a:solidFill>
                <a:schemeClr val="lt1"/>
              </a:solidFill>
              <a:latin typeface="Calibri"/>
              <a:ea typeface="Calibri"/>
              <a:cs typeface="Calibri"/>
              <a:sym typeface="Calibri"/>
            </a:endParaRPr>
          </a:p>
        </p:txBody>
      </p:sp>
      <p:sp>
        <p:nvSpPr>
          <p:cNvPr id="135" name="Google Shape;135;p3"/>
          <p:cNvSpPr/>
          <p:nvPr/>
        </p:nvSpPr>
        <p:spPr>
          <a:xfrm>
            <a:off x="0" y="0"/>
            <a:ext cx="9272922" cy="6858000"/>
          </a:xfrm>
          <a:custGeom>
            <a:avLst/>
            <a:gdLst/>
            <a:ahLst/>
            <a:cxnLst/>
            <a:rect l="l" t="t" r="r" b="b"/>
            <a:pathLst>
              <a:path w="9272922" h="6858000" extrusionOk="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6" name="Google Shape;136;p3" descr="A collage of a cat&#10;&#10;Description automatically generated with low confidence"/>
          <p:cNvPicPr preferRelativeResize="0"/>
          <p:nvPr/>
        </p:nvPicPr>
        <p:blipFill rotWithShape="1">
          <a:blip r:embed="rId3">
            <a:alphaModFix/>
          </a:blip>
          <a:srcRect/>
          <a:stretch/>
        </p:blipFill>
        <p:spPr>
          <a:xfrm>
            <a:off x="361951" y="161926"/>
            <a:ext cx="7329440" cy="6457950"/>
          </a:xfrm>
          <a:prstGeom prst="rect">
            <a:avLst/>
          </a:prstGeom>
          <a:noFill/>
          <a:ln>
            <a:noFill/>
          </a:ln>
        </p:spPr>
      </p:pic>
      <p:grpSp>
        <p:nvGrpSpPr>
          <p:cNvPr id="137" name="Google Shape;137;p3"/>
          <p:cNvGrpSpPr/>
          <p:nvPr/>
        </p:nvGrpSpPr>
        <p:grpSpPr>
          <a:xfrm>
            <a:off x="9160561" y="1075188"/>
            <a:ext cx="1562267" cy="1172973"/>
            <a:chOff x="9160561" y="1075188"/>
            <a:chExt cx="1562267" cy="1172973"/>
          </a:xfrm>
        </p:grpSpPr>
        <p:sp>
          <p:nvSpPr>
            <p:cNvPr id="138" name="Google Shape;138;p3"/>
            <p:cNvSpPr/>
            <p:nvPr/>
          </p:nvSpPr>
          <p:spPr>
            <a:xfrm>
              <a:off x="9160561" y="1423846"/>
              <a:ext cx="935037" cy="824315"/>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 name="Google Shape;139;p3"/>
            <p:cNvSpPr/>
            <p:nvPr/>
          </p:nvSpPr>
          <p:spPr>
            <a:xfrm>
              <a:off x="9960661" y="1075188"/>
              <a:ext cx="762167" cy="671915"/>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3" name="TextBox 2">
            <a:extLst>
              <a:ext uri="{FF2B5EF4-FFF2-40B4-BE49-F238E27FC236}">
                <a16:creationId xmlns:a16="http://schemas.microsoft.com/office/drawing/2014/main" id="{E002AB08-88C4-1F20-7017-FEDA8475201D}"/>
              </a:ext>
            </a:extLst>
          </p:cNvPr>
          <p:cNvSpPr txBox="1"/>
          <p:nvPr/>
        </p:nvSpPr>
        <p:spPr>
          <a:xfrm>
            <a:off x="9085277" y="4337108"/>
            <a:ext cx="1828800" cy="1569660"/>
          </a:xfrm>
          <a:prstGeom prst="rect">
            <a:avLst/>
          </a:prstGeom>
          <a:noFill/>
        </p:spPr>
        <p:txBody>
          <a:bodyPr wrap="square" rtlCol="0">
            <a:spAutoFit/>
          </a:bodyPr>
          <a:lstStyle/>
          <a:p>
            <a:r>
              <a:rPr lang="en-US" sz="2400" b="1" dirty="0">
                <a:solidFill>
                  <a:schemeClr val="tx2"/>
                </a:solidFill>
              </a:rPr>
              <a:t>How do you feel about today?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9"/>
          <p:cNvSpPr txBox="1"/>
          <p:nvPr/>
        </p:nvSpPr>
        <p:spPr>
          <a:xfrm>
            <a:off x="1524000" y="461264"/>
            <a:ext cx="9144000" cy="784830"/>
          </a:xfrm>
          <a:prstGeom prst="rect">
            <a:avLst/>
          </a:prstGeom>
          <a:solidFill>
            <a:srgbClr val="1255CD"/>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4500" u="sng">
                <a:solidFill>
                  <a:srgbClr val="FFC000"/>
                </a:solidFill>
                <a:latin typeface="Rockwell"/>
                <a:ea typeface="Rockwell"/>
                <a:cs typeface="Rockwell"/>
                <a:sym typeface="Rockwell"/>
              </a:rPr>
              <a:t>MISSION</a:t>
            </a:r>
            <a:endParaRPr/>
          </a:p>
        </p:txBody>
      </p:sp>
      <p:sp>
        <p:nvSpPr>
          <p:cNvPr id="192" name="Google Shape;192;p9"/>
          <p:cNvSpPr txBox="1"/>
          <p:nvPr/>
        </p:nvSpPr>
        <p:spPr>
          <a:xfrm>
            <a:off x="1915977" y="1390859"/>
            <a:ext cx="8360046" cy="320857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50" dirty="0">
                <a:solidFill>
                  <a:srgbClr val="000000"/>
                </a:solidFill>
                <a:latin typeface="Rockwell"/>
                <a:ea typeface="Rockwell"/>
                <a:cs typeface="Rockwell"/>
                <a:sym typeface="Rockwell"/>
              </a:rPr>
              <a:t>The mission of </a:t>
            </a:r>
            <a:endParaRPr dirty="0"/>
          </a:p>
          <a:p>
            <a:pPr marL="0" marR="0" lvl="0" indent="0" algn="ctr" rtl="0">
              <a:spcBef>
                <a:spcPts val="0"/>
              </a:spcBef>
              <a:spcAft>
                <a:spcPts val="0"/>
              </a:spcAft>
              <a:buNone/>
            </a:pPr>
            <a:r>
              <a:rPr lang="en-US" sz="4050" dirty="0">
                <a:solidFill>
                  <a:srgbClr val="000000"/>
                </a:solidFill>
                <a:latin typeface="Rockwell"/>
                <a:ea typeface="Rockwell"/>
                <a:cs typeface="Rockwell"/>
                <a:sym typeface="Rockwell"/>
              </a:rPr>
              <a:t>Outdoors Tomorrow Foundation </a:t>
            </a:r>
            <a:endParaRPr dirty="0"/>
          </a:p>
          <a:p>
            <a:pPr marL="0" marR="0" lvl="0" indent="0" algn="ctr" rtl="0">
              <a:spcBef>
                <a:spcPts val="0"/>
              </a:spcBef>
              <a:spcAft>
                <a:spcPts val="0"/>
              </a:spcAft>
              <a:buNone/>
            </a:pPr>
            <a:r>
              <a:rPr lang="en-US" sz="4050" dirty="0">
                <a:solidFill>
                  <a:srgbClr val="000000"/>
                </a:solidFill>
                <a:latin typeface="Rockwell"/>
                <a:ea typeface="Rockwell"/>
                <a:cs typeface="Rockwell"/>
                <a:sym typeface="Rockwell"/>
              </a:rPr>
              <a:t>is to teach outdoor education and </a:t>
            </a:r>
            <a:endParaRPr dirty="0"/>
          </a:p>
          <a:p>
            <a:pPr marL="0" marR="0" lvl="0" indent="0" algn="ctr" rtl="0">
              <a:spcBef>
                <a:spcPts val="0"/>
              </a:spcBef>
              <a:spcAft>
                <a:spcPts val="0"/>
              </a:spcAft>
              <a:buNone/>
            </a:pPr>
            <a:r>
              <a:rPr lang="en-US" sz="4050" dirty="0">
                <a:solidFill>
                  <a:srgbClr val="000000"/>
                </a:solidFill>
                <a:latin typeface="Rockwell"/>
                <a:ea typeface="Rockwell"/>
                <a:cs typeface="Rockwell"/>
                <a:sym typeface="Rockwell"/>
              </a:rPr>
              <a:t>to promote and fund conservation </a:t>
            </a:r>
            <a:endParaRPr dirty="0"/>
          </a:p>
          <a:p>
            <a:pPr marL="0" marR="0" lvl="0" indent="0" algn="ctr" rtl="0">
              <a:spcBef>
                <a:spcPts val="0"/>
              </a:spcBef>
              <a:spcAft>
                <a:spcPts val="0"/>
              </a:spcAft>
              <a:buNone/>
            </a:pPr>
            <a:r>
              <a:rPr lang="en-US" sz="4050" dirty="0">
                <a:solidFill>
                  <a:srgbClr val="000000"/>
                </a:solidFill>
                <a:latin typeface="Rockwell"/>
                <a:ea typeface="Rockwell"/>
                <a:cs typeface="Rockwell"/>
                <a:sym typeface="Rockwell"/>
              </a:rPr>
              <a:t>of wildlife worldwide</a:t>
            </a:r>
            <a:endParaRPr dirty="0"/>
          </a:p>
        </p:txBody>
      </p:sp>
      <p:pic>
        <p:nvPicPr>
          <p:cNvPr id="2" name="Picture 1">
            <a:extLst>
              <a:ext uri="{FF2B5EF4-FFF2-40B4-BE49-F238E27FC236}">
                <a16:creationId xmlns:a16="http://schemas.microsoft.com/office/drawing/2014/main" id="{A8EE8390-A5AE-F2CA-E5EB-05DDAEF776B3}"/>
              </a:ext>
            </a:extLst>
          </p:cNvPr>
          <p:cNvPicPr>
            <a:picLocks noChangeAspect="1"/>
          </p:cNvPicPr>
          <p:nvPr/>
        </p:nvPicPr>
        <p:blipFill>
          <a:blip r:embed="rId3"/>
          <a:stretch>
            <a:fillRect/>
          </a:stretch>
        </p:blipFill>
        <p:spPr>
          <a:xfrm>
            <a:off x="4970674" y="4586067"/>
            <a:ext cx="1932599" cy="181066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7"/>
        <p:cNvGrpSpPr/>
        <p:nvPr/>
      </p:nvGrpSpPr>
      <p:grpSpPr>
        <a:xfrm>
          <a:off x="0" y="0"/>
          <a:ext cx="0" cy="0"/>
          <a:chOff x="0" y="0"/>
          <a:chExt cx="0" cy="0"/>
        </a:xfrm>
      </p:grpSpPr>
      <p:sp>
        <p:nvSpPr>
          <p:cNvPr id="209" name="Google Shape;209;p11"/>
          <p:cNvSpPr/>
          <p:nvPr/>
        </p:nvSpPr>
        <p:spPr>
          <a:xfrm>
            <a:off x="7813622" y="396677"/>
            <a:ext cx="4332307" cy="5896743"/>
          </a:xfrm>
          <a:prstGeom prst="rect">
            <a:avLst/>
          </a:prstGeom>
          <a:solidFill>
            <a:schemeClr val="lt1">
              <a:alpha val="89803"/>
            </a:schemeClr>
          </a:solidFill>
          <a:ln w="127000" cap="sq" cmpd="thinThick">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 name="Picture 23">
            <a:extLst>
              <a:ext uri="{FF2B5EF4-FFF2-40B4-BE49-F238E27FC236}">
                <a16:creationId xmlns:a16="http://schemas.microsoft.com/office/drawing/2014/main" id="{77A67351-5B3D-82D1-72F1-9DEB90FA8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3777" y="58366"/>
            <a:ext cx="6442151" cy="6799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61B5A44-479D-5073-DDE5-D1ECE9EB2374}"/>
              </a:ext>
            </a:extLst>
          </p:cNvPr>
          <p:cNvSpPr txBox="1"/>
          <p:nvPr/>
        </p:nvSpPr>
        <p:spPr>
          <a:xfrm>
            <a:off x="1906878" y="527590"/>
            <a:ext cx="6107594" cy="584775"/>
          </a:xfrm>
          <a:prstGeom prst="rect">
            <a:avLst/>
          </a:prstGeom>
          <a:noFill/>
        </p:spPr>
        <p:txBody>
          <a:bodyPr wrap="square">
            <a:spAutoFit/>
          </a:bodyPr>
          <a:lstStyle/>
          <a:p>
            <a:r>
              <a:rPr lang="en-US" altLang="en-US" sz="3200" b="1" dirty="0">
                <a:solidFill>
                  <a:srgbClr val="FFC000"/>
                </a:solidFill>
              </a:rPr>
              <a:t>OTF 2023 Sponsors </a:t>
            </a:r>
            <a:endParaRPr lang="en-US" sz="3200" dirty="0"/>
          </a:p>
        </p:txBody>
      </p:sp>
      <p:pic>
        <p:nvPicPr>
          <p:cNvPr id="5" name="Picture 4">
            <a:extLst>
              <a:ext uri="{FF2B5EF4-FFF2-40B4-BE49-F238E27FC236}">
                <a16:creationId xmlns:a16="http://schemas.microsoft.com/office/drawing/2014/main" id="{B4AA6B04-0132-C6B9-5AB9-8B0C1DAE7230}"/>
              </a:ext>
            </a:extLst>
          </p:cNvPr>
          <p:cNvPicPr>
            <a:picLocks noChangeAspect="1"/>
          </p:cNvPicPr>
          <p:nvPr/>
        </p:nvPicPr>
        <p:blipFill>
          <a:blip r:embed="rId4"/>
          <a:stretch>
            <a:fillRect/>
          </a:stretch>
        </p:blipFill>
        <p:spPr>
          <a:xfrm>
            <a:off x="1" y="1875159"/>
            <a:ext cx="5691456" cy="3761558"/>
          </a:xfrm>
          <a:prstGeom prst="rect">
            <a:avLst/>
          </a:prstGeom>
        </p:spPr>
      </p:pic>
      <p:pic>
        <p:nvPicPr>
          <p:cNvPr id="6" name="Picture 5">
            <a:extLst>
              <a:ext uri="{FF2B5EF4-FFF2-40B4-BE49-F238E27FC236}">
                <a16:creationId xmlns:a16="http://schemas.microsoft.com/office/drawing/2014/main" id="{189CD735-E0D1-FAB2-3A00-DAA4BBAED7EC}"/>
              </a:ext>
            </a:extLst>
          </p:cNvPr>
          <p:cNvPicPr>
            <a:picLocks noChangeAspect="1"/>
          </p:cNvPicPr>
          <p:nvPr/>
        </p:nvPicPr>
        <p:blipFill>
          <a:blip r:embed="rId5"/>
          <a:stretch>
            <a:fillRect/>
          </a:stretch>
        </p:blipFill>
        <p:spPr>
          <a:xfrm>
            <a:off x="208722" y="58366"/>
            <a:ext cx="1698156" cy="158159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1"/>
        <p:cNvGrpSpPr/>
        <p:nvPr/>
      </p:nvGrpSpPr>
      <p:grpSpPr>
        <a:xfrm>
          <a:off x="0" y="0"/>
          <a:ext cx="0" cy="0"/>
          <a:chOff x="0" y="0"/>
          <a:chExt cx="0" cy="0"/>
        </a:xfrm>
      </p:grpSpPr>
      <p:sp>
        <p:nvSpPr>
          <p:cNvPr id="152" name="Google Shape;152;p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pic>
        <p:nvPicPr>
          <p:cNvPr id="153" name="Google Shape;153;p5" descr="A person holding a fish&#10;&#10;Description automatically generated with medium confidence"/>
          <p:cNvPicPr preferRelativeResize="0"/>
          <p:nvPr/>
        </p:nvPicPr>
        <p:blipFill rotWithShape="1">
          <a:blip r:embed="rId3">
            <a:alphaModFix/>
          </a:blip>
          <a:srcRect r="-4" b="15573"/>
          <a:stretch/>
        </p:blipFill>
        <p:spPr>
          <a:xfrm>
            <a:off x="20" y="10"/>
            <a:ext cx="3728839" cy="4197358"/>
          </a:xfrm>
          <a:prstGeom prst="rect">
            <a:avLst/>
          </a:prstGeom>
          <a:noFill/>
          <a:ln>
            <a:noFill/>
          </a:ln>
        </p:spPr>
      </p:pic>
      <p:pic>
        <p:nvPicPr>
          <p:cNvPr id="154" name="Google Shape;154;p5" descr="A picture containing sky, water, outdoor, blue&#10;&#10;Description automatically generated"/>
          <p:cNvPicPr preferRelativeResize="0"/>
          <p:nvPr/>
        </p:nvPicPr>
        <p:blipFill rotWithShape="1">
          <a:blip r:embed="rId4">
            <a:alphaModFix/>
          </a:blip>
          <a:srcRect r="3" b="14618"/>
          <a:stretch/>
        </p:blipFill>
        <p:spPr>
          <a:xfrm>
            <a:off x="3847755" y="5"/>
            <a:ext cx="3686887" cy="4197368"/>
          </a:xfrm>
          <a:custGeom>
            <a:avLst/>
            <a:gdLst/>
            <a:ahLst/>
            <a:cxnLst/>
            <a:rect l="l" t="t" r="r" b="b"/>
            <a:pathLst>
              <a:path w="3686887" h="4197368" extrusionOk="0">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a:noFill/>
          <a:ln>
            <a:noFill/>
          </a:ln>
        </p:spPr>
      </p:pic>
      <p:pic>
        <p:nvPicPr>
          <p:cNvPr id="155" name="Google Shape;155;p5" descr="A picture containing outdoor, sky, water, nature&#10;&#10;Description automatically generated"/>
          <p:cNvPicPr preferRelativeResize="0"/>
          <p:nvPr/>
        </p:nvPicPr>
        <p:blipFill rotWithShape="1">
          <a:blip r:embed="rId5">
            <a:alphaModFix/>
          </a:blip>
          <a:srcRect l="12209" b="-1"/>
          <a:stretch/>
        </p:blipFill>
        <p:spPr>
          <a:xfrm>
            <a:off x="7653541" y="1"/>
            <a:ext cx="4538463" cy="3877247"/>
          </a:xfrm>
          <a:custGeom>
            <a:avLst/>
            <a:gdLst/>
            <a:ahLst/>
            <a:cxnLst/>
            <a:rect l="l" t="t" r="r" b="b"/>
            <a:pathLst>
              <a:path w="4538463" h="3877247" extrusionOk="0">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ln>
            <a:noFill/>
          </a:ln>
        </p:spPr>
      </p:pic>
      <p:pic>
        <p:nvPicPr>
          <p:cNvPr id="156" name="Google Shape;156;p5"/>
          <p:cNvPicPr preferRelativeResize="0"/>
          <p:nvPr/>
        </p:nvPicPr>
        <p:blipFill>
          <a:blip r:embed="rId6"/>
          <a:srcRect t="25034" b="25034"/>
          <a:stretch/>
        </p:blipFill>
        <p:spPr>
          <a:xfrm>
            <a:off x="-3052" y="4197368"/>
            <a:ext cx="6836830" cy="2560309"/>
          </a:xfrm>
          <a:custGeom>
            <a:avLst/>
            <a:gdLst/>
            <a:ahLst/>
            <a:cxnLst/>
            <a:rect l="l" t="t" r="r" b="b"/>
            <a:pathLst>
              <a:path w="6836850" h="2541737" extrusionOk="0">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a:noFill/>
          <a:ln>
            <a:noFill/>
          </a:ln>
        </p:spPr>
      </p:pic>
      <p:sp>
        <p:nvSpPr>
          <p:cNvPr id="157" name="Google Shape;157;p5"/>
          <p:cNvSpPr txBox="1">
            <a:spLocks noGrp="1"/>
          </p:cNvSpPr>
          <p:nvPr>
            <p:ph type="title"/>
          </p:nvPr>
        </p:nvSpPr>
        <p:spPr>
          <a:xfrm>
            <a:off x="6343650" y="4181474"/>
            <a:ext cx="5505814" cy="1471335"/>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None/>
            </a:pPr>
            <a:r>
              <a:rPr lang="en-US" sz="4400" b="1">
                <a:solidFill>
                  <a:schemeClr val="dk1"/>
                </a:solidFill>
                <a:latin typeface="Calibri"/>
                <a:ea typeface="Calibri"/>
                <a:cs typeface="Calibri"/>
                <a:sym typeface="Calibri"/>
              </a:rPr>
              <a:t>THINK ABOUT…</a:t>
            </a:r>
            <a:endParaRPr/>
          </a:p>
        </p:txBody>
      </p:sp>
      <p:pic>
        <p:nvPicPr>
          <p:cNvPr id="3" name="Picture 2">
            <a:extLst>
              <a:ext uri="{FF2B5EF4-FFF2-40B4-BE49-F238E27FC236}">
                <a16:creationId xmlns:a16="http://schemas.microsoft.com/office/drawing/2014/main" id="{135E8E29-53A5-7BFC-903C-6005A8065589}"/>
              </a:ext>
            </a:extLst>
          </p:cNvPr>
          <p:cNvPicPr>
            <a:picLocks noChangeAspect="1"/>
          </p:cNvPicPr>
          <p:nvPr/>
        </p:nvPicPr>
        <p:blipFill>
          <a:blip r:embed="rId7"/>
          <a:stretch>
            <a:fillRect/>
          </a:stretch>
        </p:blipFill>
        <p:spPr>
          <a:xfrm>
            <a:off x="10086609" y="4839482"/>
            <a:ext cx="1932599" cy="18106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400"/>
                                        <p:tgtEl>
                                          <p:spTgt spid="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7"/>
        <p:cNvGrpSpPr/>
        <p:nvPr/>
      </p:nvGrpSpPr>
      <p:grpSpPr>
        <a:xfrm>
          <a:off x="0" y="0"/>
          <a:ext cx="0" cy="0"/>
          <a:chOff x="0" y="0"/>
          <a:chExt cx="0" cy="0"/>
        </a:xfrm>
      </p:grpSpPr>
      <p:sp>
        <p:nvSpPr>
          <p:cNvPr id="198" name="Google Shape;198;p1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9" name="Google Shape;199;p10"/>
          <p:cNvSpPr/>
          <p:nvPr/>
        </p:nvSpPr>
        <p:spPr>
          <a:xfrm>
            <a:off x="0" y="0"/>
            <a:ext cx="12188952" cy="6858000"/>
          </a:xfrm>
          <a:prstGeom prst="rect">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0" name="Google Shape;200;p10" descr="Man and children playing outdoors"/>
          <p:cNvPicPr preferRelativeResize="0"/>
          <p:nvPr/>
        </p:nvPicPr>
        <p:blipFill rotWithShape="1">
          <a:blip r:embed="rId3">
            <a:alphaModFix amt="40000"/>
          </a:blip>
          <a:srcRect r="17751" b="-1"/>
          <a:stretch/>
        </p:blipFill>
        <p:spPr>
          <a:xfrm>
            <a:off x="99300" y="10"/>
            <a:ext cx="8450297" cy="6857990"/>
          </a:xfrm>
          <a:prstGeom prst="rect">
            <a:avLst/>
          </a:prstGeom>
          <a:noFill/>
          <a:ln>
            <a:noFill/>
          </a:ln>
        </p:spPr>
      </p:pic>
      <p:sp>
        <p:nvSpPr>
          <p:cNvPr id="201" name="Google Shape;201;p10"/>
          <p:cNvSpPr txBox="1"/>
          <p:nvPr/>
        </p:nvSpPr>
        <p:spPr>
          <a:xfrm>
            <a:off x="544182" y="1295556"/>
            <a:ext cx="7361932" cy="440475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FFFF"/>
              </a:buClr>
              <a:buSzPts val="2000"/>
              <a:buFont typeface="Arial"/>
              <a:buChar char="•"/>
            </a:pPr>
            <a:r>
              <a:rPr lang="en-US" sz="2000" b="1" dirty="0">
                <a:solidFill>
                  <a:srgbClr val="FFFFFF"/>
                </a:solidFill>
                <a:latin typeface="Calibri"/>
                <a:ea typeface="Calibri"/>
                <a:cs typeface="Calibri"/>
                <a:sym typeface="Calibri"/>
              </a:rPr>
              <a:t>THE GOOD NEWS!</a:t>
            </a:r>
            <a:endParaRPr sz="2000" dirty="0"/>
          </a:p>
          <a:p>
            <a:pPr marL="0" marR="0" lvl="0" indent="127000" algn="l" rtl="0">
              <a:lnSpc>
                <a:spcPct val="90000"/>
              </a:lnSpc>
              <a:spcBef>
                <a:spcPts val="600"/>
              </a:spcBef>
              <a:spcAft>
                <a:spcPts val="0"/>
              </a:spcAft>
              <a:buClr>
                <a:schemeClr val="dk1"/>
              </a:buClr>
              <a:buSzPts val="2000"/>
              <a:buFont typeface="Arial"/>
              <a:buNone/>
            </a:pPr>
            <a:endParaRPr sz="2000" b="1" dirty="0">
              <a:solidFill>
                <a:srgbClr val="FFFFFF"/>
              </a:solidFill>
              <a:latin typeface="Calibri"/>
              <a:ea typeface="Calibri"/>
              <a:cs typeface="Calibri"/>
              <a:sym typeface="Calibri"/>
            </a:endParaRPr>
          </a:p>
          <a:p>
            <a:pPr marL="0" marR="0" lvl="0" indent="0" algn="l" rtl="0">
              <a:lnSpc>
                <a:spcPct val="90000"/>
              </a:lnSpc>
              <a:spcBef>
                <a:spcPts val="600"/>
              </a:spcBef>
              <a:spcAft>
                <a:spcPts val="0"/>
              </a:spcAft>
              <a:buClr>
                <a:srgbClr val="FFFFFF"/>
              </a:buClr>
              <a:buSzPts val="2000"/>
              <a:buFont typeface="Arial"/>
              <a:buChar char="•"/>
            </a:pPr>
            <a:r>
              <a:rPr lang="en-US" sz="2000" b="1" dirty="0">
                <a:solidFill>
                  <a:srgbClr val="FFFFFF"/>
                </a:solidFill>
                <a:latin typeface="Calibri"/>
                <a:ea typeface="Calibri"/>
                <a:cs typeface="Calibri"/>
                <a:sym typeface="Calibri"/>
              </a:rPr>
              <a:t>The Nature Alliance finds through their research Outdoor Education provides a host of Mental Health benefits including:</a:t>
            </a:r>
            <a:endParaRPr sz="2000" dirty="0"/>
          </a:p>
          <a:p>
            <a:pPr marL="0" marR="0" lvl="0" indent="127000" algn="l" rtl="0">
              <a:lnSpc>
                <a:spcPct val="90000"/>
              </a:lnSpc>
              <a:spcBef>
                <a:spcPts val="600"/>
              </a:spcBef>
              <a:spcAft>
                <a:spcPts val="0"/>
              </a:spcAft>
              <a:buClr>
                <a:schemeClr val="dk1"/>
              </a:buClr>
              <a:buSzPts val="2000"/>
              <a:buFont typeface="Arial"/>
              <a:buNone/>
            </a:pPr>
            <a:endParaRPr sz="2000" b="1" dirty="0">
              <a:solidFill>
                <a:srgbClr val="FFFFFF"/>
              </a:solidFill>
              <a:latin typeface="Calibri"/>
              <a:ea typeface="Calibri"/>
              <a:cs typeface="Calibri"/>
              <a:sym typeface="Calibri"/>
            </a:endParaRPr>
          </a:p>
          <a:p>
            <a:pPr marL="0" marR="0" lvl="0" indent="0" algn="l" rtl="0">
              <a:lnSpc>
                <a:spcPct val="90000"/>
              </a:lnSpc>
              <a:spcBef>
                <a:spcPts val="600"/>
              </a:spcBef>
              <a:spcAft>
                <a:spcPts val="0"/>
              </a:spcAft>
              <a:buClr>
                <a:srgbClr val="FFFFFF"/>
              </a:buClr>
              <a:buSzPts val="2000"/>
              <a:buFont typeface="Arial"/>
              <a:buChar char="•"/>
            </a:pPr>
            <a:r>
              <a:rPr lang="en-US" sz="2000" b="1" dirty="0">
                <a:solidFill>
                  <a:srgbClr val="FFFFFF"/>
                </a:solidFill>
                <a:latin typeface="Calibri"/>
                <a:ea typeface="Calibri"/>
                <a:cs typeface="Calibri"/>
                <a:sym typeface="Calibri"/>
              </a:rPr>
              <a:t>Enhanced brain development</a:t>
            </a:r>
            <a:endParaRPr sz="2000" dirty="0"/>
          </a:p>
          <a:p>
            <a:pPr marL="0" marR="0" lvl="0" indent="0" algn="l" rtl="0">
              <a:lnSpc>
                <a:spcPct val="90000"/>
              </a:lnSpc>
              <a:spcBef>
                <a:spcPts val="600"/>
              </a:spcBef>
              <a:spcAft>
                <a:spcPts val="0"/>
              </a:spcAft>
              <a:buClr>
                <a:srgbClr val="FFFFFF"/>
              </a:buClr>
              <a:buSzPts val="2000"/>
              <a:buFont typeface="Arial"/>
              <a:buChar char="•"/>
            </a:pPr>
            <a:r>
              <a:rPr lang="en-US" sz="2000" b="1" dirty="0">
                <a:solidFill>
                  <a:srgbClr val="FFFFFF"/>
                </a:solidFill>
                <a:latin typeface="Calibri"/>
                <a:ea typeface="Calibri"/>
                <a:cs typeface="Calibri"/>
                <a:sym typeface="Calibri"/>
              </a:rPr>
              <a:t>Increased academic performance </a:t>
            </a:r>
            <a:endParaRPr sz="2000" dirty="0"/>
          </a:p>
          <a:p>
            <a:pPr marL="0" marR="0" lvl="0" indent="0" algn="l" rtl="0">
              <a:lnSpc>
                <a:spcPct val="90000"/>
              </a:lnSpc>
              <a:spcBef>
                <a:spcPts val="600"/>
              </a:spcBef>
              <a:spcAft>
                <a:spcPts val="0"/>
              </a:spcAft>
              <a:buClr>
                <a:srgbClr val="FFFFFF"/>
              </a:buClr>
              <a:buSzPts val="2000"/>
              <a:buFont typeface="Arial"/>
              <a:buChar char="•"/>
            </a:pPr>
            <a:r>
              <a:rPr lang="en-US" sz="2000" b="1" dirty="0">
                <a:solidFill>
                  <a:srgbClr val="FFFFFF"/>
                </a:solidFill>
                <a:latin typeface="Calibri"/>
                <a:ea typeface="Calibri"/>
                <a:cs typeface="Calibri"/>
                <a:sym typeface="Calibri"/>
              </a:rPr>
              <a:t>Boundary exploration </a:t>
            </a:r>
            <a:endParaRPr sz="2000" dirty="0"/>
          </a:p>
          <a:p>
            <a:pPr marL="0" marR="0" lvl="0" indent="0" algn="l" rtl="0">
              <a:lnSpc>
                <a:spcPct val="90000"/>
              </a:lnSpc>
              <a:spcBef>
                <a:spcPts val="600"/>
              </a:spcBef>
              <a:spcAft>
                <a:spcPts val="0"/>
              </a:spcAft>
              <a:buClr>
                <a:srgbClr val="FFFFFF"/>
              </a:buClr>
              <a:buSzPts val="2000"/>
              <a:buFont typeface="Arial"/>
              <a:buChar char="•"/>
            </a:pPr>
            <a:r>
              <a:rPr lang="en-US" sz="2000" b="1" dirty="0">
                <a:solidFill>
                  <a:srgbClr val="FFFFFF"/>
                </a:solidFill>
                <a:latin typeface="Calibri"/>
                <a:ea typeface="Calibri"/>
                <a:cs typeface="Calibri"/>
                <a:sym typeface="Calibri"/>
              </a:rPr>
              <a:t>Increased collaboration and communication skills </a:t>
            </a:r>
            <a:endParaRPr sz="2000" dirty="0"/>
          </a:p>
          <a:p>
            <a:pPr marL="0" marR="0" lvl="0" indent="0" algn="l" rtl="0">
              <a:lnSpc>
                <a:spcPct val="90000"/>
              </a:lnSpc>
              <a:spcBef>
                <a:spcPts val="600"/>
              </a:spcBef>
              <a:spcAft>
                <a:spcPts val="0"/>
              </a:spcAft>
              <a:buClr>
                <a:srgbClr val="FFFFFF"/>
              </a:buClr>
              <a:buSzPts val="2000"/>
              <a:buFont typeface="Arial"/>
              <a:buChar char="•"/>
            </a:pPr>
            <a:r>
              <a:rPr lang="en-US" sz="2000" b="1" dirty="0">
                <a:solidFill>
                  <a:srgbClr val="FFFFFF"/>
                </a:solidFill>
                <a:latin typeface="Calibri"/>
                <a:ea typeface="Calibri"/>
                <a:cs typeface="Calibri"/>
                <a:sym typeface="Calibri"/>
              </a:rPr>
              <a:t>Improved resilience and self-regulation </a:t>
            </a:r>
            <a:endParaRPr sz="2000" dirty="0"/>
          </a:p>
          <a:p>
            <a:pPr marL="0" marR="0" lvl="0" indent="0" algn="l" rtl="0">
              <a:lnSpc>
                <a:spcPct val="90000"/>
              </a:lnSpc>
              <a:spcBef>
                <a:spcPts val="600"/>
              </a:spcBef>
              <a:spcAft>
                <a:spcPts val="0"/>
              </a:spcAft>
              <a:buClr>
                <a:srgbClr val="FFFFFF"/>
              </a:buClr>
              <a:buSzPts val="2000"/>
              <a:buFont typeface="Arial"/>
              <a:buChar char="•"/>
            </a:pPr>
            <a:r>
              <a:rPr lang="en-US" sz="2000" b="1" dirty="0">
                <a:solidFill>
                  <a:srgbClr val="FFFFFF"/>
                </a:solidFill>
                <a:latin typeface="Calibri"/>
                <a:ea typeface="Calibri"/>
                <a:cs typeface="Calibri"/>
                <a:sym typeface="Calibri"/>
              </a:rPr>
              <a:t>Decreased ADHD symptoms </a:t>
            </a:r>
            <a:endParaRPr sz="2000" dirty="0"/>
          </a:p>
          <a:p>
            <a:pPr marL="0" marR="0" lvl="0" indent="0" algn="l" rtl="0">
              <a:lnSpc>
                <a:spcPct val="90000"/>
              </a:lnSpc>
              <a:spcBef>
                <a:spcPts val="600"/>
              </a:spcBef>
              <a:spcAft>
                <a:spcPts val="0"/>
              </a:spcAft>
              <a:buClr>
                <a:srgbClr val="FFFFFF"/>
              </a:buClr>
              <a:buSzPts val="2000"/>
              <a:buFont typeface="Arial"/>
              <a:buChar char="•"/>
            </a:pPr>
            <a:r>
              <a:rPr lang="en-US" sz="2000" b="1" dirty="0">
                <a:solidFill>
                  <a:srgbClr val="FFFFFF"/>
                </a:solidFill>
                <a:latin typeface="Calibri"/>
                <a:ea typeface="Calibri"/>
                <a:cs typeface="Calibri"/>
                <a:sym typeface="Calibri"/>
              </a:rPr>
              <a:t>Increased physical activity/fitness levels </a:t>
            </a:r>
            <a:endParaRPr sz="2000" dirty="0"/>
          </a:p>
          <a:p>
            <a:pPr marL="0" marR="0" lvl="0" indent="0" algn="l" rtl="0">
              <a:lnSpc>
                <a:spcPct val="90000"/>
              </a:lnSpc>
              <a:spcBef>
                <a:spcPts val="600"/>
              </a:spcBef>
              <a:spcAft>
                <a:spcPts val="0"/>
              </a:spcAft>
              <a:buClr>
                <a:srgbClr val="FFFFFF"/>
              </a:buClr>
              <a:buSzPts val="2000"/>
              <a:buFont typeface="Arial"/>
              <a:buChar char="•"/>
            </a:pPr>
            <a:r>
              <a:rPr lang="en-US" sz="2000" b="1" dirty="0">
                <a:solidFill>
                  <a:srgbClr val="FFFFFF"/>
                </a:solidFill>
                <a:latin typeface="Calibri"/>
                <a:ea typeface="Calibri"/>
                <a:cs typeface="Calibri"/>
                <a:sym typeface="Calibri"/>
              </a:rPr>
              <a:t>Understanding consequences </a:t>
            </a:r>
            <a:endParaRPr sz="2000" dirty="0"/>
          </a:p>
          <a:p>
            <a:pPr marL="0" marR="0" lvl="0" indent="0" algn="l" rtl="0">
              <a:lnSpc>
                <a:spcPct val="90000"/>
              </a:lnSpc>
              <a:spcBef>
                <a:spcPts val="600"/>
              </a:spcBef>
              <a:spcAft>
                <a:spcPts val="0"/>
              </a:spcAft>
              <a:buClr>
                <a:srgbClr val="FFFFFF"/>
              </a:buClr>
              <a:buSzPts val="2000"/>
              <a:buFont typeface="Arial"/>
              <a:buChar char="•"/>
            </a:pPr>
            <a:r>
              <a:rPr lang="en-US" sz="2000" b="1" dirty="0">
                <a:solidFill>
                  <a:srgbClr val="FFFFFF"/>
                </a:solidFill>
                <a:latin typeface="Calibri"/>
                <a:ea typeface="Calibri"/>
                <a:cs typeface="Calibri"/>
                <a:sym typeface="Calibri"/>
              </a:rPr>
              <a:t>Promotes life-long outdoor learners and overall well-being.</a:t>
            </a:r>
            <a:endParaRPr sz="2000" dirty="0"/>
          </a:p>
          <a:p>
            <a:pPr marL="0" marR="0" lvl="0" indent="127000" algn="l" rtl="0">
              <a:lnSpc>
                <a:spcPct val="90000"/>
              </a:lnSpc>
              <a:spcBef>
                <a:spcPts val="600"/>
              </a:spcBef>
              <a:spcAft>
                <a:spcPts val="0"/>
              </a:spcAft>
              <a:buClr>
                <a:schemeClr val="dk1"/>
              </a:buClr>
              <a:buSzPts val="2000"/>
              <a:buFont typeface="Arial"/>
              <a:buNone/>
            </a:pPr>
            <a:endParaRPr sz="2000" b="1" dirty="0">
              <a:solidFill>
                <a:srgbClr val="FFFFFF"/>
              </a:solidFill>
              <a:latin typeface="Calibri"/>
              <a:ea typeface="Calibri"/>
              <a:cs typeface="Calibri"/>
              <a:sym typeface="Calibri"/>
            </a:endParaRPr>
          </a:p>
          <a:p>
            <a:pPr marL="0" marR="0" lvl="0" indent="127000" algn="l" rtl="0">
              <a:lnSpc>
                <a:spcPct val="90000"/>
              </a:lnSpc>
              <a:spcBef>
                <a:spcPts val="600"/>
              </a:spcBef>
              <a:spcAft>
                <a:spcPts val="0"/>
              </a:spcAft>
              <a:buClr>
                <a:schemeClr val="dk1"/>
              </a:buClr>
              <a:buSzPts val="2000"/>
              <a:buFont typeface="Arial"/>
              <a:buNone/>
            </a:pPr>
            <a:endParaRPr sz="2000" b="1" dirty="0">
              <a:solidFill>
                <a:srgbClr val="FFFFFF"/>
              </a:solidFill>
              <a:latin typeface="Calibri"/>
              <a:ea typeface="Calibri"/>
              <a:cs typeface="Calibri"/>
              <a:sym typeface="Calibri"/>
            </a:endParaRPr>
          </a:p>
        </p:txBody>
      </p:sp>
      <p:pic>
        <p:nvPicPr>
          <p:cNvPr id="202" name="Google Shape;202;p10"/>
          <p:cNvPicPr preferRelativeResize="0"/>
          <p:nvPr/>
        </p:nvPicPr>
        <p:blipFill>
          <a:blip r:embed="rId4"/>
          <a:srcRect l="28237" r="28237"/>
          <a:stretch/>
        </p:blipFill>
        <p:spPr>
          <a:xfrm>
            <a:off x="7704306" y="10"/>
            <a:ext cx="4484476" cy="6857990"/>
          </a:xfrm>
          <a:custGeom>
            <a:avLst/>
            <a:gdLst/>
            <a:ahLst/>
            <a:cxnLst/>
            <a:rect l="l" t="t" r="r" b="b"/>
            <a:pathLst>
              <a:path w="5962785" h="6858000" extrusionOk="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ln>
            <a:noFill/>
          </a:ln>
        </p:spPr>
      </p:pic>
      <p:pic>
        <p:nvPicPr>
          <p:cNvPr id="2" name="Picture 1">
            <a:extLst>
              <a:ext uri="{FF2B5EF4-FFF2-40B4-BE49-F238E27FC236}">
                <a16:creationId xmlns:a16="http://schemas.microsoft.com/office/drawing/2014/main" id="{8974FFB7-EC53-9152-04DC-29CC3E994C5D}"/>
              </a:ext>
            </a:extLst>
          </p:cNvPr>
          <p:cNvPicPr>
            <a:picLocks noChangeAspect="1"/>
          </p:cNvPicPr>
          <p:nvPr/>
        </p:nvPicPr>
        <p:blipFill>
          <a:blip r:embed="rId5"/>
          <a:stretch>
            <a:fillRect/>
          </a:stretch>
        </p:blipFill>
        <p:spPr>
          <a:xfrm>
            <a:off x="3471656" y="137863"/>
            <a:ext cx="1705583" cy="1482678"/>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3"/>
          <p:cNvSpPr txBox="1"/>
          <p:nvPr/>
        </p:nvSpPr>
        <p:spPr>
          <a:xfrm>
            <a:off x="335902" y="345233"/>
            <a:ext cx="1157929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70C0"/>
                </a:solidFill>
                <a:latin typeface="Calibri"/>
                <a:ea typeface="Calibri"/>
                <a:cs typeface="Calibri"/>
                <a:sym typeface="Calibri"/>
              </a:rPr>
              <a:t>OUTDOOR ADVENTURE CURRICULUM IS INCLUSIVE FOR ALL STUDENTS</a:t>
            </a:r>
            <a:endParaRPr/>
          </a:p>
        </p:txBody>
      </p:sp>
      <p:pic>
        <p:nvPicPr>
          <p:cNvPr id="228" name="Google Shape;228;p13" descr="A picture containing text, indoor, ceiling&#10;&#10;Description automatically generated"/>
          <p:cNvPicPr preferRelativeResize="0"/>
          <p:nvPr/>
        </p:nvPicPr>
        <p:blipFill rotWithShape="1">
          <a:blip r:embed="rId3">
            <a:alphaModFix/>
          </a:blip>
          <a:srcRect/>
          <a:stretch/>
        </p:blipFill>
        <p:spPr>
          <a:xfrm>
            <a:off x="4006609" y="1905000"/>
            <a:ext cx="4178781" cy="4953000"/>
          </a:xfrm>
          <a:prstGeom prst="rect">
            <a:avLst/>
          </a:prstGeom>
          <a:noFill/>
          <a:ln>
            <a:noFill/>
          </a:ln>
        </p:spPr>
      </p:pic>
      <p:pic>
        <p:nvPicPr>
          <p:cNvPr id="229" name="Google Shape;229;p13"/>
          <p:cNvPicPr preferRelativeResize="0"/>
          <p:nvPr/>
        </p:nvPicPr>
        <p:blipFill rotWithShape="1">
          <a:blip r:embed="rId4">
            <a:alphaModFix/>
          </a:blip>
          <a:srcRect/>
          <a:stretch/>
        </p:blipFill>
        <p:spPr>
          <a:xfrm>
            <a:off x="7976048" y="576065"/>
            <a:ext cx="4474722" cy="5306537"/>
          </a:xfrm>
          <a:prstGeom prst="rect">
            <a:avLst/>
          </a:prstGeom>
          <a:noFill/>
          <a:ln>
            <a:noFill/>
          </a:ln>
        </p:spPr>
      </p:pic>
      <p:pic>
        <p:nvPicPr>
          <p:cNvPr id="231" name="Google Shape;231;p13"/>
          <p:cNvPicPr preferRelativeResize="0"/>
          <p:nvPr/>
        </p:nvPicPr>
        <p:blipFill>
          <a:blip r:embed="rId5"/>
          <a:srcRect/>
          <a:stretch/>
        </p:blipFill>
        <p:spPr>
          <a:xfrm rot="5400000">
            <a:off x="-295071" y="1555977"/>
            <a:ext cx="4403387" cy="3302540"/>
          </a:xfrm>
          <a:prstGeom prst="rect">
            <a:avLst/>
          </a:prstGeom>
          <a:noFill/>
          <a:ln>
            <a:noFill/>
          </a:ln>
        </p:spPr>
      </p:pic>
      <p:pic>
        <p:nvPicPr>
          <p:cNvPr id="3" name="Picture 2">
            <a:extLst>
              <a:ext uri="{FF2B5EF4-FFF2-40B4-BE49-F238E27FC236}">
                <a16:creationId xmlns:a16="http://schemas.microsoft.com/office/drawing/2014/main" id="{DFCE6C9F-0EFB-A575-F564-958FED690AE7}"/>
              </a:ext>
            </a:extLst>
          </p:cNvPr>
          <p:cNvPicPr>
            <a:picLocks noChangeAspect="1"/>
          </p:cNvPicPr>
          <p:nvPr/>
        </p:nvPicPr>
        <p:blipFill>
          <a:blip r:embed="rId6"/>
          <a:stretch>
            <a:fillRect/>
          </a:stretch>
        </p:blipFill>
        <p:spPr>
          <a:xfrm>
            <a:off x="0" y="5408941"/>
            <a:ext cx="1640846" cy="140898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6"/>
          <p:cNvSpPr txBox="1"/>
          <p:nvPr/>
        </p:nvSpPr>
        <p:spPr>
          <a:xfrm>
            <a:off x="410226" y="1883176"/>
            <a:ext cx="3053954" cy="3274219"/>
          </a:xfrm>
          <a:prstGeom prst="rect">
            <a:avLst/>
          </a:prstGeom>
          <a:noFill/>
          <a:ln>
            <a:noFill/>
          </a:ln>
        </p:spPr>
        <p:txBody>
          <a:bodyPr spcFirstLastPara="1" wrap="square" lIns="62850" tIns="31425" rIns="62850" bIns="31425" anchor="t" anchorCtr="0">
            <a:noAutofit/>
          </a:bodyPr>
          <a:lstStyle/>
          <a:p>
            <a:pPr marL="330198" marR="0" lvl="0" indent="-285750" algn="l" rtl="0">
              <a:spcBef>
                <a:spcPts val="0"/>
              </a:spcBef>
              <a:spcAft>
                <a:spcPts val="0"/>
              </a:spcAft>
              <a:buClr>
                <a:srgbClr val="000000"/>
              </a:buClr>
              <a:buSzPts val="1700"/>
              <a:buFont typeface="Noto Sans Symbols"/>
              <a:buChar char="⮚"/>
            </a:pPr>
            <a:r>
              <a:rPr lang="en-US" sz="1800" b="1" dirty="0">
                <a:solidFill>
                  <a:srgbClr val="000000"/>
                </a:solidFill>
                <a:latin typeface="Quattrocento"/>
                <a:ea typeface="Quattrocento"/>
                <a:cs typeface="Quattrocento"/>
                <a:sym typeface="Quattrocento"/>
              </a:rPr>
              <a:t>Archery NASP</a:t>
            </a:r>
            <a:endParaRPr sz="1800" b="1" dirty="0">
              <a:solidFill>
                <a:srgbClr val="000000"/>
              </a:solidFill>
              <a:latin typeface="Quattrocento"/>
              <a:ea typeface="Quattrocento"/>
              <a:cs typeface="Quattrocento"/>
              <a:sym typeface="Quattrocento"/>
            </a:endParaRPr>
          </a:p>
          <a:p>
            <a:pPr marL="330198" marR="0" lvl="0" indent="-285750" algn="l" rtl="0">
              <a:spcBef>
                <a:spcPts val="0"/>
              </a:spcBef>
              <a:spcAft>
                <a:spcPts val="0"/>
              </a:spcAft>
              <a:buClr>
                <a:srgbClr val="000000"/>
              </a:buClr>
              <a:buSzPts val="1700"/>
              <a:buFont typeface="Noto Sans Symbols"/>
              <a:buChar char="⮚"/>
            </a:pPr>
            <a:r>
              <a:rPr lang="en-US" sz="1800" b="1" dirty="0">
                <a:solidFill>
                  <a:srgbClr val="FF0000"/>
                </a:solidFill>
                <a:latin typeface="Quattrocento"/>
                <a:ea typeface="Quattrocento"/>
                <a:cs typeface="Quattrocento"/>
                <a:sym typeface="Quattrocento"/>
              </a:rPr>
              <a:t>Hunter Education</a:t>
            </a:r>
            <a:endParaRPr sz="1800" b="1" dirty="0">
              <a:solidFill>
                <a:srgbClr val="FF0000"/>
              </a:solidFill>
              <a:latin typeface="Quattrocento"/>
              <a:ea typeface="Quattrocento"/>
              <a:cs typeface="Quattrocento"/>
              <a:sym typeface="Quattrocento"/>
            </a:endParaRPr>
          </a:p>
          <a:p>
            <a:pPr marL="330198" marR="0" lvl="0" indent="-285750" algn="l" rtl="0">
              <a:spcBef>
                <a:spcPts val="0"/>
              </a:spcBef>
              <a:spcAft>
                <a:spcPts val="0"/>
              </a:spcAft>
              <a:buClr>
                <a:srgbClr val="000000"/>
              </a:buClr>
              <a:buSzPts val="1700"/>
              <a:buFont typeface="Noto Sans Symbols"/>
              <a:buChar char="⮚"/>
            </a:pPr>
            <a:r>
              <a:rPr lang="en-US" sz="1800" b="1" dirty="0">
                <a:solidFill>
                  <a:srgbClr val="000000"/>
                </a:solidFill>
                <a:latin typeface="Quattrocento"/>
                <a:ea typeface="Quattrocento"/>
                <a:cs typeface="Quattrocento"/>
                <a:sym typeface="Quattrocento"/>
              </a:rPr>
              <a:t>Boater Education</a:t>
            </a:r>
            <a:endParaRPr sz="1800" b="1" dirty="0">
              <a:solidFill>
                <a:srgbClr val="000000"/>
              </a:solidFill>
              <a:latin typeface="Quattrocento"/>
              <a:ea typeface="Quattrocento"/>
              <a:cs typeface="Quattrocento"/>
              <a:sym typeface="Quattrocento"/>
            </a:endParaRPr>
          </a:p>
          <a:p>
            <a:pPr marL="330198" marR="0" lvl="0" indent="-285750" algn="l" rtl="0">
              <a:spcBef>
                <a:spcPts val="0"/>
              </a:spcBef>
              <a:spcAft>
                <a:spcPts val="0"/>
              </a:spcAft>
              <a:buClr>
                <a:srgbClr val="000000"/>
              </a:buClr>
              <a:buSzPts val="1700"/>
              <a:buFont typeface="Noto Sans Symbols"/>
              <a:buChar char="⮚"/>
            </a:pPr>
            <a:r>
              <a:rPr lang="en-US" sz="1800" b="1" dirty="0">
                <a:solidFill>
                  <a:srgbClr val="000000"/>
                </a:solidFill>
                <a:latin typeface="Quattrocento"/>
                <a:ea typeface="Quattrocento"/>
                <a:cs typeface="Quattrocento"/>
                <a:sym typeface="Quattrocento"/>
              </a:rPr>
              <a:t>Orienteering and GPS</a:t>
            </a:r>
            <a:endParaRPr sz="1800" b="1" dirty="0">
              <a:solidFill>
                <a:srgbClr val="000000"/>
              </a:solidFill>
              <a:latin typeface="Quattrocento"/>
              <a:ea typeface="Quattrocento"/>
              <a:cs typeface="Quattrocento"/>
              <a:sym typeface="Quattrocento"/>
            </a:endParaRPr>
          </a:p>
          <a:p>
            <a:pPr marL="330198" marR="0" lvl="0" indent="-285750" algn="l" rtl="0">
              <a:spcBef>
                <a:spcPts val="0"/>
              </a:spcBef>
              <a:spcAft>
                <a:spcPts val="0"/>
              </a:spcAft>
              <a:buClr>
                <a:srgbClr val="000000"/>
              </a:buClr>
              <a:buSzPts val="1700"/>
              <a:buFont typeface="Noto Sans Symbols"/>
              <a:buChar char="⮚"/>
            </a:pPr>
            <a:r>
              <a:rPr lang="en-US" sz="1800" b="1" dirty="0">
                <a:solidFill>
                  <a:srgbClr val="000000"/>
                </a:solidFill>
                <a:latin typeface="Quattrocento"/>
                <a:ea typeface="Quattrocento"/>
                <a:cs typeface="Quattrocento"/>
                <a:sym typeface="Quattrocento"/>
              </a:rPr>
              <a:t>Survival Skills</a:t>
            </a:r>
            <a:endParaRPr sz="1800" b="1" dirty="0">
              <a:solidFill>
                <a:srgbClr val="000000"/>
              </a:solidFill>
              <a:latin typeface="Quattrocento"/>
              <a:ea typeface="Quattrocento"/>
              <a:cs typeface="Quattrocento"/>
              <a:sym typeface="Quattrocento"/>
            </a:endParaRPr>
          </a:p>
          <a:p>
            <a:pPr marL="330198" marR="0" lvl="0" indent="-285750" algn="l" rtl="0">
              <a:spcBef>
                <a:spcPts val="0"/>
              </a:spcBef>
              <a:spcAft>
                <a:spcPts val="0"/>
              </a:spcAft>
              <a:buClr>
                <a:srgbClr val="000000"/>
              </a:buClr>
              <a:buSzPts val="1700"/>
              <a:buFont typeface="Noto Sans Symbols"/>
              <a:buChar char="⮚"/>
            </a:pPr>
            <a:r>
              <a:rPr lang="en-US" sz="1800" b="1" dirty="0">
                <a:solidFill>
                  <a:srgbClr val="000000"/>
                </a:solidFill>
                <a:latin typeface="Quattrocento"/>
                <a:ea typeface="Quattrocento"/>
                <a:cs typeface="Quattrocento"/>
                <a:sym typeface="Quattrocento"/>
              </a:rPr>
              <a:t>First Aid/CPR</a:t>
            </a:r>
            <a:endParaRPr sz="1800" b="1" dirty="0">
              <a:solidFill>
                <a:srgbClr val="000000"/>
              </a:solidFill>
              <a:latin typeface="Quattrocento"/>
              <a:ea typeface="Quattrocento"/>
              <a:cs typeface="Quattrocento"/>
              <a:sym typeface="Quattrocento"/>
            </a:endParaRPr>
          </a:p>
          <a:p>
            <a:pPr marL="330198" marR="0" lvl="0" indent="-285750" algn="l" rtl="0">
              <a:spcBef>
                <a:spcPts val="0"/>
              </a:spcBef>
              <a:spcAft>
                <a:spcPts val="0"/>
              </a:spcAft>
              <a:buClr>
                <a:srgbClr val="000000"/>
              </a:buClr>
              <a:buSzPts val="1700"/>
              <a:buFont typeface="Noto Sans Symbols"/>
              <a:buChar char="⮚"/>
            </a:pPr>
            <a:r>
              <a:rPr lang="en-US" sz="1800" b="1" dirty="0">
                <a:solidFill>
                  <a:srgbClr val="000000"/>
                </a:solidFill>
                <a:latin typeface="Quattrocento"/>
                <a:ea typeface="Quattrocento"/>
                <a:cs typeface="Quattrocento"/>
                <a:sym typeface="Quattrocento"/>
              </a:rPr>
              <a:t>Angling</a:t>
            </a:r>
            <a:endParaRPr sz="1800" b="1" dirty="0">
              <a:solidFill>
                <a:srgbClr val="000000"/>
              </a:solidFill>
              <a:latin typeface="Quattrocento"/>
              <a:ea typeface="Quattrocento"/>
              <a:cs typeface="Quattrocento"/>
              <a:sym typeface="Quattrocento"/>
            </a:endParaRPr>
          </a:p>
          <a:p>
            <a:pPr marL="330198" marR="0" lvl="0" indent="-285750" algn="l" rtl="0">
              <a:spcBef>
                <a:spcPts val="0"/>
              </a:spcBef>
              <a:spcAft>
                <a:spcPts val="0"/>
              </a:spcAft>
              <a:buClr>
                <a:srgbClr val="000000"/>
              </a:buClr>
              <a:buSzPts val="1700"/>
              <a:buFont typeface="Noto Sans Symbols"/>
              <a:buChar char="⮚"/>
            </a:pPr>
            <a:r>
              <a:rPr lang="en-US" sz="1800" b="1" dirty="0">
                <a:solidFill>
                  <a:srgbClr val="000000"/>
                </a:solidFill>
                <a:latin typeface="Quattrocento"/>
                <a:ea typeface="Quattrocento"/>
                <a:cs typeface="Quattrocento"/>
                <a:sym typeface="Quattrocento"/>
              </a:rPr>
              <a:t>Backpacking</a:t>
            </a:r>
            <a:endParaRPr sz="1800" b="1" dirty="0">
              <a:solidFill>
                <a:srgbClr val="000000"/>
              </a:solidFill>
              <a:latin typeface="Quattrocento"/>
              <a:ea typeface="Quattrocento"/>
              <a:cs typeface="Quattrocento"/>
              <a:sym typeface="Quattrocento"/>
            </a:endParaRPr>
          </a:p>
          <a:p>
            <a:pPr marL="330198" marR="0" lvl="0" indent="-285750" algn="l" rtl="0">
              <a:spcBef>
                <a:spcPts val="0"/>
              </a:spcBef>
              <a:spcAft>
                <a:spcPts val="0"/>
              </a:spcAft>
              <a:buClr>
                <a:srgbClr val="000000"/>
              </a:buClr>
              <a:buSzPts val="1700"/>
              <a:buFont typeface="Noto Sans Symbols"/>
              <a:buChar char="⮚"/>
            </a:pPr>
            <a:r>
              <a:rPr lang="en-US" sz="1800" b="1" dirty="0">
                <a:solidFill>
                  <a:srgbClr val="000000"/>
                </a:solidFill>
                <a:latin typeface="Quattrocento"/>
                <a:ea typeface="Quattrocento"/>
                <a:cs typeface="Quattrocento"/>
                <a:sym typeface="Quattrocento"/>
              </a:rPr>
              <a:t>Camping</a:t>
            </a:r>
            <a:endParaRPr sz="1800" b="1" dirty="0">
              <a:solidFill>
                <a:srgbClr val="000000"/>
              </a:solidFill>
              <a:latin typeface="Quattrocento"/>
              <a:ea typeface="Quattrocento"/>
              <a:cs typeface="Quattrocento"/>
              <a:sym typeface="Quattrocento"/>
            </a:endParaRPr>
          </a:p>
          <a:p>
            <a:pPr marL="330198" marR="0" lvl="0" indent="-285750" algn="l" rtl="0">
              <a:spcBef>
                <a:spcPts val="0"/>
              </a:spcBef>
              <a:spcAft>
                <a:spcPts val="0"/>
              </a:spcAft>
              <a:buClr>
                <a:srgbClr val="000000"/>
              </a:buClr>
              <a:buSzPts val="1700"/>
              <a:buFont typeface="Noto Sans Symbols"/>
              <a:buChar char="⮚"/>
            </a:pPr>
            <a:r>
              <a:rPr lang="en-US" sz="1800" b="1" dirty="0">
                <a:solidFill>
                  <a:srgbClr val="000000"/>
                </a:solidFill>
                <a:latin typeface="Quattrocento"/>
                <a:ea typeface="Quattrocento"/>
                <a:cs typeface="Quattrocento"/>
                <a:sym typeface="Quattrocento"/>
              </a:rPr>
              <a:t>Challenge Course</a:t>
            </a:r>
            <a:endParaRPr sz="1800" b="1" dirty="0">
              <a:solidFill>
                <a:srgbClr val="000000"/>
              </a:solidFill>
              <a:latin typeface="Quattrocento"/>
              <a:ea typeface="Quattrocento"/>
              <a:cs typeface="Quattrocento"/>
              <a:sym typeface="Quattrocento"/>
            </a:endParaRPr>
          </a:p>
          <a:p>
            <a:pPr marL="330198" marR="0" lvl="0" indent="-285750" algn="l" rtl="0">
              <a:spcBef>
                <a:spcPts val="0"/>
              </a:spcBef>
              <a:spcAft>
                <a:spcPts val="0"/>
              </a:spcAft>
              <a:buClr>
                <a:srgbClr val="000000"/>
              </a:buClr>
              <a:buSzPts val="1700"/>
              <a:buFont typeface="Noto Sans Symbols"/>
              <a:buChar char="⮚"/>
            </a:pPr>
            <a:r>
              <a:rPr lang="en-US" sz="1800" b="1" dirty="0">
                <a:solidFill>
                  <a:srgbClr val="000000"/>
                </a:solidFill>
                <a:latin typeface="Quattrocento"/>
                <a:ea typeface="Quattrocento"/>
                <a:cs typeface="Quattrocento"/>
                <a:sym typeface="Quattrocento"/>
              </a:rPr>
              <a:t>Camp Cooking</a:t>
            </a:r>
            <a:endParaRPr sz="1800" b="1" dirty="0">
              <a:solidFill>
                <a:srgbClr val="000000"/>
              </a:solidFill>
              <a:latin typeface="Quattrocento"/>
              <a:ea typeface="Quattrocento"/>
              <a:cs typeface="Quattrocento"/>
              <a:sym typeface="Quattrocento"/>
            </a:endParaRPr>
          </a:p>
          <a:p>
            <a:pPr marL="317492" marR="0" lvl="0" indent="0" algn="l" rtl="0">
              <a:spcBef>
                <a:spcPts val="0"/>
              </a:spcBef>
              <a:spcAft>
                <a:spcPts val="0"/>
              </a:spcAft>
              <a:buNone/>
            </a:pPr>
            <a:endParaRPr sz="1800" dirty="0">
              <a:solidFill>
                <a:srgbClr val="000000"/>
              </a:solidFill>
              <a:latin typeface="Calibri"/>
              <a:ea typeface="Calibri"/>
              <a:cs typeface="Calibri"/>
              <a:sym typeface="Calibri"/>
            </a:endParaRPr>
          </a:p>
          <a:p>
            <a:pPr marL="114297"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84" name="Google Shape;284;p16"/>
          <p:cNvSpPr txBox="1"/>
          <p:nvPr/>
        </p:nvSpPr>
        <p:spPr>
          <a:xfrm>
            <a:off x="600075" y="313135"/>
            <a:ext cx="9144000" cy="1210865"/>
          </a:xfrm>
          <a:prstGeom prst="rect">
            <a:avLst/>
          </a:prstGeom>
          <a:noFill/>
          <a:ln>
            <a:noFill/>
          </a:ln>
        </p:spPr>
        <p:txBody>
          <a:bodyPr spcFirstLastPara="1" wrap="square" lIns="62850" tIns="31425" rIns="62850" bIns="31425" anchor="ctr" anchorCtr="0">
            <a:noAutofit/>
          </a:bodyPr>
          <a:lstStyle/>
          <a:p>
            <a:pPr marL="0" marR="0" lvl="0" indent="0" algn="ctr" rtl="0">
              <a:spcBef>
                <a:spcPts val="0"/>
              </a:spcBef>
              <a:spcAft>
                <a:spcPts val="0"/>
              </a:spcAft>
              <a:buNone/>
            </a:pPr>
            <a:r>
              <a:rPr lang="en-US" sz="4700" b="1">
                <a:solidFill>
                  <a:srgbClr val="000000"/>
                </a:solidFill>
                <a:latin typeface="Quattrocento"/>
                <a:ea typeface="Quattrocento"/>
                <a:cs typeface="Quattrocento"/>
                <a:sym typeface="Quattrocento"/>
              </a:rPr>
              <a:t>Outdoor Adventures </a:t>
            </a:r>
            <a:endParaRPr sz="4700" b="1">
              <a:solidFill>
                <a:srgbClr val="000000"/>
              </a:solidFill>
              <a:latin typeface="Quattrocento"/>
              <a:ea typeface="Quattrocento"/>
              <a:cs typeface="Quattrocento"/>
              <a:sym typeface="Quattrocento"/>
            </a:endParaRPr>
          </a:p>
          <a:p>
            <a:pPr marL="0" marR="0" lvl="0" indent="0" algn="ctr" rtl="0">
              <a:spcBef>
                <a:spcPts val="0"/>
              </a:spcBef>
              <a:spcAft>
                <a:spcPts val="0"/>
              </a:spcAft>
              <a:buNone/>
            </a:pPr>
            <a:r>
              <a:rPr lang="en-US" sz="4700" b="1">
                <a:solidFill>
                  <a:srgbClr val="000000"/>
                </a:solidFill>
                <a:latin typeface="Quattrocento"/>
                <a:ea typeface="Quattrocento"/>
                <a:cs typeface="Quattrocento"/>
                <a:sym typeface="Quattrocento"/>
              </a:rPr>
              <a:t>program includes:</a:t>
            </a:r>
            <a:endParaRPr sz="4700" b="1">
              <a:solidFill>
                <a:srgbClr val="000000"/>
              </a:solidFill>
              <a:latin typeface="Quattrocento"/>
              <a:ea typeface="Quattrocento"/>
              <a:cs typeface="Quattrocento"/>
              <a:sym typeface="Quattrocento"/>
            </a:endParaRPr>
          </a:p>
        </p:txBody>
      </p:sp>
      <p:sp>
        <p:nvSpPr>
          <p:cNvPr id="286" name="Google Shape;286;p16"/>
          <p:cNvSpPr txBox="1"/>
          <p:nvPr/>
        </p:nvSpPr>
        <p:spPr>
          <a:xfrm>
            <a:off x="7464029" y="1422627"/>
            <a:ext cx="3249215" cy="2115740"/>
          </a:xfrm>
          <a:prstGeom prst="rect">
            <a:avLst/>
          </a:prstGeom>
          <a:noFill/>
          <a:ln>
            <a:noFill/>
          </a:ln>
        </p:spPr>
        <p:txBody>
          <a:bodyPr spcFirstLastPara="1" wrap="square" lIns="62850" tIns="31425" rIns="62850" bIns="31425" anchor="t" anchorCtr="0">
            <a:noAutofit/>
          </a:bodyPr>
          <a:lstStyle/>
          <a:p>
            <a:pPr marL="257175" marR="0" lvl="0" indent="-116586" algn="l" rtl="0">
              <a:spcBef>
                <a:spcPts val="0"/>
              </a:spcBef>
              <a:spcAft>
                <a:spcPts val="0"/>
              </a:spcAft>
              <a:buClr>
                <a:srgbClr val="000000"/>
              </a:buClr>
              <a:buSzPts val="2214"/>
              <a:buFont typeface="Arial"/>
              <a:buNone/>
            </a:pPr>
            <a:endParaRPr sz="1800" b="1" dirty="0">
              <a:solidFill>
                <a:srgbClr val="000000"/>
              </a:solidFill>
              <a:latin typeface="Quattrocento"/>
              <a:ea typeface="Quattrocento"/>
              <a:cs typeface="Quattrocento"/>
              <a:sym typeface="Quattrocento"/>
            </a:endParaRPr>
          </a:p>
          <a:p>
            <a:pPr marL="330042" marR="0" lvl="0" indent="-285750" algn="l" rtl="0">
              <a:spcBef>
                <a:spcPts val="0"/>
              </a:spcBef>
              <a:spcAft>
                <a:spcPts val="0"/>
              </a:spcAft>
              <a:buClr>
                <a:srgbClr val="000000"/>
              </a:buClr>
              <a:buSzPts val="2214"/>
              <a:buFont typeface="Arial"/>
              <a:buChar char="•"/>
            </a:pPr>
            <a:r>
              <a:rPr lang="en-US" sz="1800" b="1" dirty="0">
                <a:solidFill>
                  <a:srgbClr val="000000"/>
                </a:solidFill>
                <a:latin typeface="Quattrocento"/>
                <a:ea typeface="Quattrocento"/>
                <a:cs typeface="Quattrocento"/>
                <a:sym typeface="Quattrocento"/>
              </a:rPr>
              <a:t>Quail Conservation (PCQ)</a:t>
            </a:r>
            <a:endParaRPr sz="1800" b="1" dirty="0">
              <a:solidFill>
                <a:srgbClr val="000000"/>
              </a:solidFill>
              <a:latin typeface="Quattrocento"/>
              <a:ea typeface="Quattrocento"/>
              <a:cs typeface="Quattrocento"/>
              <a:sym typeface="Quattrocento"/>
            </a:endParaRPr>
          </a:p>
          <a:p>
            <a:pPr marL="330042" marR="0" lvl="0" indent="-285750" algn="l" rtl="0">
              <a:spcBef>
                <a:spcPts val="0"/>
              </a:spcBef>
              <a:spcAft>
                <a:spcPts val="0"/>
              </a:spcAft>
              <a:buClr>
                <a:srgbClr val="000000"/>
              </a:buClr>
              <a:buSzPts val="2214"/>
              <a:buFont typeface="Arial"/>
              <a:buChar char="•"/>
            </a:pPr>
            <a:r>
              <a:rPr lang="en-US" sz="1800" b="1" dirty="0">
                <a:solidFill>
                  <a:srgbClr val="000000"/>
                </a:solidFill>
                <a:latin typeface="Quattrocento"/>
                <a:ea typeface="Quattrocento"/>
                <a:cs typeface="Quattrocento"/>
                <a:sym typeface="Quattrocento"/>
              </a:rPr>
              <a:t>Trapping</a:t>
            </a:r>
            <a:endParaRPr sz="1800" b="1" dirty="0">
              <a:solidFill>
                <a:srgbClr val="000000"/>
              </a:solidFill>
              <a:latin typeface="Quattrocento"/>
              <a:ea typeface="Quattrocento"/>
              <a:cs typeface="Quattrocento"/>
              <a:sym typeface="Quattrocento"/>
            </a:endParaRPr>
          </a:p>
          <a:p>
            <a:pPr marL="330042" marR="0" lvl="0" indent="-285750" algn="l" rtl="0">
              <a:spcBef>
                <a:spcPts val="0"/>
              </a:spcBef>
              <a:spcAft>
                <a:spcPts val="0"/>
              </a:spcAft>
              <a:buClr>
                <a:srgbClr val="000000"/>
              </a:buClr>
              <a:buSzPts val="2214"/>
              <a:buFont typeface="Arial"/>
              <a:buChar char="•"/>
            </a:pPr>
            <a:r>
              <a:rPr lang="en-US" sz="1800" b="1" dirty="0">
                <a:solidFill>
                  <a:srgbClr val="000000"/>
                </a:solidFill>
                <a:latin typeface="Quattrocento"/>
                <a:ea typeface="Quattrocento"/>
                <a:cs typeface="Quattrocento"/>
                <a:sym typeface="Quattrocento"/>
              </a:rPr>
              <a:t>ATV Safety Course</a:t>
            </a:r>
            <a:endParaRPr sz="1800" b="1" dirty="0">
              <a:solidFill>
                <a:srgbClr val="000000"/>
              </a:solidFill>
              <a:latin typeface="Quattrocento"/>
              <a:ea typeface="Quattrocento"/>
              <a:cs typeface="Quattrocento"/>
              <a:sym typeface="Quattrocento"/>
            </a:endParaRPr>
          </a:p>
          <a:p>
            <a:pPr marL="330042" marR="0" lvl="0" indent="-285750" algn="l" rtl="0">
              <a:spcBef>
                <a:spcPts val="0"/>
              </a:spcBef>
              <a:spcAft>
                <a:spcPts val="0"/>
              </a:spcAft>
              <a:buClr>
                <a:srgbClr val="000000"/>
              </a:buClr>
              <a:buSzPts val="2214"/>
              <a:buFont typeface="Arial"/>
              <a:buChar char="•"/>
            </a:pPr>
            <a:r>
              <a:rPr lang="en-US" sz="1800" b="1" dirty="0">
                <a:solidFill>
                  <a:srgbClr val="000000"/>
                </a:solidFill>
                <a:latin typeface="Quattrocento"/>
                <a:ea typeface="Quattrocento"/>
                <a:cs typeface="Quattrocento"/>
                <a:sym typeface="Quattrocento"/>
              </a:rPr>
              <a:t>Sling Shots</a:t>
            </a:r>
            <a:endParaRPr sz="1800" b="1" dirty="0">
              <a:solidFill>
                <a:srgbClr val="000000"/>
              </a:solidFill>
              <a:latin typeface="Quattrocento"/>
              <a:ea typeface="Quattrocento"/>
              <a:cs typeface="Quattrocento"/>
              <a:sym typeface="Quattrocento"/>
            </a:endParaRPr>
          </a:p>
          <a:p>
            <a:pPr marL="330042" marR="0" lvl="0" indent="-285750" algn="l" rtl="0">
              <a:spcBef>
                <a:spcPts val="0"/>
              </a:spcBef>
              <a:spcAft>
                <a:spcPts val="0"/>
              </a:spcAft>
              <a:buClr>
                <a:srgbClr val="000000"/>
              </a:buClr>
              <a:buSzPts val="2214"/>
              <a:buFont typeface="Arial"/>
              <a:buChar char="•"/>
            </a:pPr>
            <a:r>
              <a:rPr lang="en-US" sz="1800" b="1" dirty="0">
                <a:solidFill>
                  <a:srgbClr val="000000"/>
                </a:solidFill>
                <a:latin typeface="Quattrocento"/>
                <a:ea typeface="Quattrocento"/>
                <a:cs typeface="Quattrocento"/>
                <a:sym typeface="Quattrocento"/>
              </a:rPr>
              <a:t>Fly Tying</a:t>
            </a:r>
            <a:endParaRPr sz="1800" b="1" dirty="0">
              <a:solidFill>
                <a:srgbClr val="000000"/>
              </a:solidFill>
              <a:latin typeface="Quattrocento"/>
              <a:ea typeface="Quattrocento"/>
              <a:cs typeface="Quattrocento"/>
              <a:sym typeface="Quattrocento"/>
            </a:endParaRPr>
          </a:p>
          <a:p>
            <a:pPr marL="330042" marR="0" lvl="0" indent="-285750" algn="l" rtl="0">
              <a:spcBef>
                <a:spcPts val="0"/>
              </a:spcBef>
              <a:spcAft>
                <a:spcPts val="0"/>
              </a:spcAft>
              <a:buClr>
                <a:srgbClr val="000000"/>
              </a:buClr>
              <a:buSzPts val="2214"/>
              <a:buFont typeface="Arial"/>
              <a:buChar char="•"/>
            </a:pPr>
            <a:r>
              <a:rPr lang="en-US" sz="1800" b="1" dirty="0">
                <a:solidFill>
                  <a:srgbClr val="000000"/>
                </a:solidFill>
                <a:latin typeface="Quattrocento"/>
                <a:ea typeface="Quattrocento"/>
                <a:cs typeface="Quattrocento"/>
                <a:sym typeface="Quattrocento"/>
              </a:rPr>
              <a:t>3D Archery</a:t>
            </a:r>
          </a:p>
          <a:p>
            <a:pPr marL="330042" marR="0" lvl="0" indent="-285750" algn="l" rtl="0">
              <a:spcBef>
                <a:spcPts val="0"/>
              </a:spcBef>
              <a:spcAft>
                <a:spcPts val="0"/>
              </a:spcAft>
              <a:buClr>
                <a:srgbClr val="000000"/>
              </a:buClr>
              <a:buSzPts val="2214"/>
              <a:buFont typeface="Arial"/>
              <a:buChar char="•"/>
            </a:pPr>
            <a:r>
              <a:rPr lang="en-US" sz="1800" b="1" dirty="0">
                <a:latin typeface="Quattrocento"/>
                <a:ea typeface="Quattrocento"/>
                <a:cs typeface="Quattrocento"/>
                <a:sym typeface="Quattrocento"/>
              </a:rPr>
              <a:t>Water Safety</a:t>
            </a:r>
          </a:p>
          <a:p>
            <a:pPr marL="330042" marR="0" lvl="0" indent="-285750" algn="l" rtl="0">
              <a:spcBef>
                <a:spcPts val="0"/>
              </a:spcBef>
              <a:spcAft>
                <a:spcPts val="0"/>
              </a:spcAft>
              <a:buClr>
                <a:srgbClr val="000000"/>
              </a:buClr>
              <a:buSzPts val="2214"/>
              <a:buFont typeface="Arial"/>
              <a:buChar char="•"/>
            </a:pPr>
            <a:r>
              <a:rPr lang="en-US" sz="1800" b="1" dirty="0">
                <a:solidFill>
                  <a:srgbClr val="000000"/>
                </a:solidFill>
                <a:latin typeface="Quattrocento"/>
                <a:ea typeface="Quattrocento"/>
                <a:cs typeface="Quattrocento"/>
                <a:sym typeface="Quattrocento"/>
              </a:rPr>
              <a:t>Birding</a:t>
            </a:r>
          </a:p>
          <a:p>
            <a:pPr marL="330042" marR="0" lvl="0" indent="-285750" algn="l" rtl="0">
              <a:spcBef>
                <a:spcPts val="0"/>
              </a:spcBef>
              <a:spcAft>
                <a:spcPts val="0"/>
              </a:spcAft>
              <a:buClr>
                <a:srgbClr val="000000"/>
              </a:buClr>
              <a:buSzPts val="2214"/>
              <a:buFont typeface="Arial"/>
              <a:buChar char="•"/>
            </a:pPr>
            <a:r>
              <a:rPr lang="en-US" sz="1800" b="1" dirty="0">
                <a:latin typeface="Quattrocento"/>
                <a:ea typeface="Quattrocento"/>
                <a:cs typeface="Quattrocento"/>
                <a:sym typeface="Quattrocento"/>
              </a:rPr>
              <a:t>Wildlife Photography</a:t>
            </a:r>
            <a:endParaRPr sz="1800" b="1" dirty="0">
              <a:solidFill>
                <a:srgbClr val="000000"/>
              </a:solidFill>
              <a:latin typeface="Quattrocento"/>
              <a:ea typeface="Quattrocento"/>
              <a:cs typeface="Quattrocento"/>
              <a:sym typeface="Quattrocento"/>
            </a:endParaRPr>
          </a:p>
          <a:p>
            <a:pPr marL="301466" marR="0" lvl="0" indent="-116586" algn="l" rtl="0">
              <a:spcBef>
                <a:spcPts val="0"/>
              </a:spcBef>
              <a:spcAft>
                <a:spcPts val="0"/>
              </a:spcAft>
              <a:buClr>
                <a:srgbClr val="000000"/>
              </a:buClr>
              <a:buSzPts val="2214"/>
              <a:buFont typeface="Arial"/>
              <a:buNone/>
            </a:pPr>
            <a:endParaRPr sz="1800" dirty="0">
              <a:solidFill>
                <a:srgbClr val="000000"/>
              </a:solidFill>
              <a:latin typeface="Quattrocento"/>
              <a:ea typeface="Quattrocento"/>
              <a:cs typeface="Quattrocento"/>
              <a:sym typeface="Quattrocento"/>
            </a:endParaRPr>
          </a:p>
          <a:p>
            <a:pPr marL="370999" marR="0" lvl="0" indent="-116586" algn="l" rtl="0">
              <a:spcBef>
                <a:spcPts val="0"/>
              </a:spcBef>
              <a:spcAft>
                <a:spcPts val="0"/>
              </a:spcAft>
              <a:buClr>
                <a:srgbClr val="000000"/>
              </a:buClr>
              <a:buSzPts val="2214"/>
              <a:buFont typeface="Arial"/>
              <a:buNone/>
            </a:pPr>
            <a:endParaRPr sz="1800" dirty="0">
              <a:solidFill>
                <a:srgbClr val="000000"/>
              </a:solidFill>
              <a:latin typeface="Calibri"/>
              <a:ea typeface="Calibri"/>
              <a:cs typeface="Calibri"/>
              <a:sym typeface="Calibri"/>
            </a:endParaRPr>
          </a:p>
        </p:txBody>
      </p:sp>
      <p:sp>
        <p:nvSpPr>
          <p:cNvPr id="287" name="Google Shape;287;p16"/>
          <p:cNvSpPr txBox="1"/>
          <p:nvPr/>
        </p:nvSpPr>
        <p:spPr>
          <a:xfrm>
            <a:off x="3758730" y="1883177"/>
            <a:ext cx="3186113" cy="3274219"/>
          </a:xfrm>
          <a:prstGeom prst="rect">
            <a:avLst/>
          </a:prstGeom>
          <a:noFill/>
          <a:ln>
            <a:noFill/>
          </a:ln>
        </p:spPr>
        <p:txBody>
          <a:bodyPr spcFirstLastPara="1" wrap="square" lIns="62850" tIns="31425" rIns="62850" bIns="31425" anchor="t" anchorCtr="0">
            <a:noAutofit/>
          </a:bodyPr>
          <a:lstStyle/>
          <a:p>
            <a:pPr marL="330198" marR="0" lvl="0" indent="-285750" algn="l" rtl="0">
              <a:spcBef>
                <a:spcPts val="0"/>
              </a:spcBef>
              <a:spcAft>
                <a:spcPts val="0"/>
              </a:spcAft>
              <a:buClr>
                <a:srgbClr val="000000"/>
              </a:buClr>
              <a:buSzPts val="1700"/>
              <a:buFont typeface="Noto Sans Symbols"/>
              <a:buChar char="▪"/>
            </a:pPr>
            <a:r>
              <a:rPr lang="en-US" sz="1800" b="1" dirty="0">
                <a:solidFill>
                  <a:srgbClr val="FF0000"/>
                </a:solidFill>
                <a:latin typeface="Quattrocento"/>
                <a:ea typeface="Quattrocento"/>
                <a:cs typeface="Quattrocento"/>
                <a:sym typeface="Quattrocento"/>
              </a:rPr>
              <a:t>North American Model Wildlife Conservation</a:t>
            </a:r>
            <a:endParaRPr sz="1800" b="1" dirty="0">
              <a:solidFill>
                <a:srgbClr val="FF0000"/>
              </a:solidFill>
              <a:latin typeface="Quattrocento"/>
              <a:ea typeface="Quattrocento"/>
              <a:cs typeface="Quattrocento"/>
              <a:sym typeface="Quattrocento"/>
            </a:endParaRPr>
          </a:p>
          <a:p>
            <a:pPr marL="330198" marR="0" lvl="0" indent="-285750" algn="l" rtl="0">
              <a:spcBef>
                <a:spcPts val="0"/>
              </a:spcBef>
              <a:spcAft>
                <a:spcPts val="0"/>
              </a:spcAft>
              <a:buClr>
                <a:srgbClr val="000000"/>
              </a:buClr>
              <a:buSzPts val="1700"/>
              <a:buFont typeface="Noto Sans Symbols"/>
              <a:buChar char="▪"/>
            </a:pPr>
            <a:r>
              <a:rPr lang="en-US" sz="1800" b="1" dirty="0">
                <a:solidFill>
                  <a:srgbClr val="000000"/>
                </a:solidFill>
                <a:latin typeface="Quattrocento"/>
                <a:ea typeface="Quattrocento"/>
                <a:cs typeface="Quattrocento"/>
                <a:sym typeface="Quattrocento"/>
              </a:rPr>
              <a:t>Ice Fishing</a:t>
            </a:r>
          </a:p>
          <a:p>
            <a:pPr marL="330198" marR="0" lvl="0" indent="-285750" algn="l" rtl="0">
              <a:spcBef>
                <a:spcPts val="0"/>
              </a:spcBef>
              <a:spcAft>
                <a:spcPts val="0"/>
              </a:spcAft>
              <a:buClr>
                <a:srgbClr val="000000"/>
              </a:buClr>
              <a:buSzPts val="1700"/>
              <a:buFont typeface="Noto Sans Symbols"/>
              <a:buChar char="▪"/>
            </a:pPr>
            <a:r>
              <a:rPr lang="en-US" sz="1800" b="1" dirty="0">
                <a:latin typeface="Quattrocento"/>
                <a:ea typeface="Quattrocento"/>
                <a:cs typeface="Quattrocento"/>
                <a:sym typeface="Quattrocento"/>
              </a:rPr>
              <a:t>Snowshoeing</a:t>
            </a:r>
          </a:p>
          <a:p>
            <a:pPr marL="330198" marR="0" lvl="0" indent="-285750" algn="l" rtl="0">
              <a:spcBef>
                <a:spcPts val="0"/>
              </a:spcBef>
              <a:spcAft>
                <a:spcPts val="0"/>
              </a:spcAft>
              <a:buClr>
                <a:srgbClr val="000000"/>
              </a:buClr>
              <a:buSzPts val="1700"/>
              <a:buFont typeface="Noto Sans Symbols"/>
              <a:buChar char="▪"/>
            </a:pPr>
            <a:r>
              <a:rPr lang="en-US" sz="1800" b="1" dirty="0">
                <a:solidFill>
                  <a:srgbClr val="000000"/>
                </a:solidFill>
                <a:latin typeface="Quattrocento"/>
                <a:ea typeface="Quattrocento"/>
                <a:cs typeface="Quattrocento"/>
                <a:sym typeface="Quattrocento"/>
              </a:rPr>
              <a:t>C</a:t>
            </a:r>
            <a:r>
              <a:rPr lang="en-US" sz="1800" b="1" dirty="0">
                <a:latin typeface="Quattrocento"/>
                <a:ea typeface="Quattrocento"/>
                <a:cs typeface="Quattrocento"/>
                <a:sym typeface="Quattrocento"/>
              </a:rPr>
              <a:t>ross Country Skiing</a:t>
            </a:r>
            <a:endParaRPr sz="1800" b="1" dirty="0">
              <a:solidFill>
                <a:srgbClr val="000000"/>
              </a:solidFill>
              <a:latin typeface="Quattrocento"/>
              <a:ea typeface="Quattrocento"/>
              <a:cs typeface="Quattrocento"/>
              <a:sym typeface="Quattrocento"/>
            </a:endParaRPr>
          </a:p>
          <a:p>
            <a:pPr marL="330198" marR="0" lvl="0" indent="-285750" algn="l" rtl="0">
              <a:spcBef>
                <a:spcPts val="0"/>
              </a:spcBef>
              <a:spcAft>
                <a:spcPts val="0"/>
              </a:spcAft>
              <a:buClr>
                <a:srgbClr val="000000"/>
              </a:buClr>
              <a:buSzPts val="1700"/>
              <a:buFont typeface="Noto Sans Symbols"/>
              <a:buChar char="▪"/>
            </a:pPr>
            <a:r>
              <a:rPr lang="en-US" sz="1800" b="1" dirty="0">
                <a:solidFill>
                  <a:srgbClr val="000000"/>
                </a:solidFill>
                <a:latin typeface="Quattrocento"/>
                <a:ea typeface="Quattrocento"/>
                <a:cs typeface="Quattrocento"/>
                <a:sym typeface="Quattrocento"/>
              </a:rPr>
              <a:t>Fauna Flora/Wilderness Medicine</a:t>
            </a:r>
            <a:endParaRPr sz="1800" b="1" dirty="0">
              <a:solidFill>
                <a:srgbClr val="000000"/>
              </a:solidFill>
              <a:latin typeface="Quattrocento"/>
              <a:ea typeface="Quattrocento"/>
              <a:cs typeface="Quattrocento"/>
              <a:sym typeface="Quattrocento"/>
            </a:endParaRPr>
          </a:p>
          <a:p>
            <a:pPr marL="330198" marR="0" lvl="0" indent="-285750" algn="l" rtl="0">
              <a:spcBef>
                <a:spcPts val="0"/>
              </a:spcBef>
              <a:spcAft>
                <a:spcPts val="0"/>
              </a:spcAft>
              <a:buClr>
                <a:srgbClr val="000000"/>
              </a:buClr>
              <a:buSzPts val="1700"/>
              <a:buFont typeface="Noto Sans Symbols"/>
              <a:buChar char="▪"/>
            </a:pPr>
            <a:r>
              <a:rPr lang="en-US" sz="1800" b="1" dirty="0">
                <a:solidFill>
                  <a:srgbClr val="000000"/>
                </a:solidFill>
                <a:latin typeface="Quattrocento"/>
                <a:ea typeface="Quattrocento"/>
                <a:cs typeface="Quattrocento"/>
                <a:sym typeface="Quattrocento"/>
              </a:rPr>
              <a:t>Bikepacking</a:t>
            </a:r>
            <a:endParaRPr sz="1800" b="1" dirty="0">
              <a:solidFill>
                <a:srgbClr val="000000"/>
              </a:solidFill>
              <a:latin typeface="Quattrocento"/>
              <a:ea typeface="Quattrocento"/>
              <a:cs typeface="Quattrocento"/>
              <a:sym typeface="Quattrocento"/>
            </a:endParaRPr>
          </a:p>
          <a:p>
            <a:pPr marL="330198" marR="0" lvl="0" indent="-285750" algn="l" rtl="0">
              <a:spcBef>
                <a:spcPts val="0"/>
              </a:spcBef>
              <a:spcAft>
                <a:spcPts val="0"/>
              </a:spcAft>
              <a:buClr>
                <a:srgbClr val="000000"/>
              </a:buClr>
              <a:buSzPts val="1700"/>
              <a:buFont typeface="Noto Sans Symbols"/>
              <a:buChar char="▪"/>
            </a:pPr>
            <a:r>
              <a:rPr lang="en-US" sz="1800" b="1" dirty="0">
                <a:solidFill>
                  <a:srgbClr val="000000"/>
                </a:solidFill>
                <a:latin typeface="Quattrocento"/>
                <a:ea typeface="Quattrocento"/>
                <a:cs typeface="Quattrocento"/>
                <a:sym typeface="Quattrocento"/>
              </a:rPr>
              <a:t>Rock Climbing</a:t>
            </a:r>
            <a:endParaRPr sz="1800" b="1" dirty="0">
              <a:solidFill>
                <a:srgbClr val="000000"/>
              </a:solidFill>
              <a:latin typeface="Quattrocento"/>
              <a:ea typeface="Quattrocento"/>
              <a:cs typeface="Quattrocento"/>
              <a:sym typeface="Quattrocento"/>
            </a:endParaRPr>
          </a:p>
          <a:p>
            <a:pPr marL="330198" marR="0" lvl="0" indent="-285750" algn="l" rtl="0">
              <a:spcBef>
                <a:spcPts val="0"/>
              </a:spcBef>
              <a:spcAft>
                <a:spcPts val="0"/>
              </a:spcAft>
              <a:buClr>
                <a:srgbClr val="000000"/>
              </a:buClr>
              <a:buSzPts val="1700"/>
              <a:buFont typeface="Noto Sans Symbols"/>
              <a:buChar char="▪"/>
            </a:pPr>
            <a:r>
              <a:rPr lang="en-US" sz="1800" b="1" dirty="0">
                <a:solidFill>
                  <a:srgbClr val="000000"/>
                </a:solidFill>
                <a:latin typeface="Quattrocento"/>
                <a:ea typeface="Quattrocento"/>
                <a:cs typeface="Quattrocento"/>
                <a:sym typeface="Quattrocento"/>
              </a:rPr>
              <a:t>Paddle Sports</a:t>
            </a:r>
            <a:endParaRPr sz="1800" b="1" dirty="0">
              <a:solidFill>
                <a:srgbClr val="000000"/>
              </a:solidFill>
              <a:latin typeface="Quattrocento"/>
              <a:ea typeface="Quattrocento"/>
              <a:cs typeface="Quattrocento"/>
              <a:sym typeface="Quattrocento"/>
            </a:endParaRPr>
          </a:p>
          <a:p>
            <a:pPr marL="330198" marR="0" lvl="0" indent="-285750" algn="l" rtl="0">
              <a:spcBef>
                <a:spcPts val="0"/>
              </a:spcBef>
              <a:spcAft>
                <a:spcPts val="0"/>
              </a:spcAft>
              <a:buClr>
                <a:srgbClr val="000000"/>
              </a:buClr>
              <a:buSzPts val="1700"/>
              <a:buFont typeface="Noto Sans Symbols"/>
              <a:buChar char="▪"/>
            </a:pPr>
            <a:r>
              <a:rPr lang="en-US" sz="1800" b="1" dirty="0">
                <a:solidFill>
                  <a:srgbClr val="FF0000"/>
                </a:solidFill>
                <a:latin typeface="Quattrocento"/>
                <a:ea typeface="Quattrocento"/>
                <a:cs typeface="Quattrocento"/>
                <a:sym typeface="Quattrocento"/>
              </a:rPr>
              <a:t>Shooting Sports Introduction</a:t>
            </a:r>
            <a:endParaRPr sz="1800" b="1" dirty="0">
              <a:solidFill>
                <a:srgbClr val="FF0000"/>
              </a:solidFill>
              <a:latin typeface="Quattrocento"/>
              <a:ea typeface="Quattrocento"/>
              <a:cs typeface="Quattrocento"/>
              <a:sym typeface="Quattrocento"/>
            </a:endParaRPr>
          </a:p>
          <a:p>
            <a:pPr marL="330198" marR="0" lvl="0" indent="-285750" algn="l" rtl="0">
              <a:spcBef>
                <a:spcPts val="0"/>
              </a:spcBef>
              <a:spcAft>
                <a:spcPts val="0"/>
              </a:spcAft>
              <a:buClr>
                <a:srgbClr val="000000"/>
              </a:buClr>
              <a:buSzPts val="1700"/>
              <a:buFont typeface="Noto Sans Symbols"/>
              <a:buChar char="▪"/>
            </a:pPr>
            <a:r>
              <a:rPr lang="en-US" sz="1800" b="1" dirty="0">
                <a:solidFill>
                  <a:srgbClr val="000000"/>
                </a:solidFill>
                <a:latin typeface="Quattrocento"/>
                <a:ea typeface="Quattrocento"/>
                <a:cs typeface="Quattrocento"/>
                <a:sym typeface="Quattrocento"/>
              </a:rPr>
              <a:t>Water Buoyancy Project </a:t>
            </a:r>
          </a:p>
          <a:p>
            <a:pPr marL="330198" marR="0" lvl="0" indent="-285750" algn="l" rtl="0">
              <a:spcBef>
                <a:spcPts val="0"/>
              </a:spcBef>
              <a:spcAft>
                <a:spcPts val="0"/>
              </a:spcAft>
              <a:buClr>
                <a:srgbClr val="000000"/>
              </a:buClr>
              <a:buSzPts val="1700"/>
              <a:buFont typeface="Noto Sans Symbols"/>
              <a:buChar char="▪"/>
            </a:pPr>
            <a:r>
              <a:rPr lang="en-US" sz="1800" b="1" dirty="0">
                <a:latin typeface="Quattrocento"/>
                <a:ea typeface="Quattrocento"/>
                <a:cs typeface="Quattrocento"/>
                <a:sym typeface="Quattrocento"/>
              </a:rPr>
              <a:t>Water Safety </a:t>
            </a:r>
            <a:endParaRPr sz="1800" b="1" dirty="0">
              <a:solidFill>
                <a:srgbClr val="000000"/>
              </a:solidFill>
              <a:latin typeface="Quattrocento"/>
              <a:ea typeface="Quattrocento"/>
              <a:cs typeface="Quattrocento"/>
              <a:sym typeface="Quattrocento"/>
            </a:endParaRPr>
          </a:p>
          <a:p>
            <a:pPr marL="317492" marR="0" lvl="0" indent="0" algn="l" rtl="0">
              <a:spcBef>
                <a:spcPts val="0"/>
              </a:spcBef>
              <a:spcAft>
                <a:spcPts val="0"/>
              </a:spcAft>
              <a:buNone/>
            </a:pPr>
            <a:endParaRPr sz="1800" dirty="0">
              <a:solidFill>
                <a:srgbClr val="000000"/>
              </a:solidFill>
              <a:latin typeface="Calibri"/>
              <a:ea typeface="Calibri"/>
              <a:cs typeface="Calibri"/>
              <a:sym typeface="Calibri"/>
            </a:endParaRPr>
          </a:p>
          <a:p>
            <a:pPr marL="114297"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288" name="Google Shape;288;p16"/>
          <p:cNvSpPr txBox="1"/>
          <p:nvPr/>
        </p:nvSpPr>
        <p:spPr>
          <a:xfrm>
            <a:off x="7527131" y="3589989"/>
            <a:ext cx="3186113" cy="2115740"/>
          </a:xfrm>
          <a:prstGeom prst="rect">
            <a:avLst/>
          </a:prstGeom>
          <a:noFill/>
          <a:ln>
            <a:noFill/>
          </a:ln>
        </p:spPr>
        <p:txBody>
          <a:bodyPr spcFirstLastPara="1" wrap="square" lIns="62850" tIns="31425" rIns="62850" bIns="31425" anchor="t" anchorCtr="0">
            <a:noAutofit/>
          </a:bodyPr>
          <a:lstStyle/>
          <a:p>
            <a:pPr marL="257175" marR="0" lvl="0" indent="-116586" algn="l" rtl="0">
              <a:spcBef>
                <a:spcPts val="0"/>
              </a:spcBef>
              <a:spcAft>
                <a:spcPts val="0"/>
              </a:spcAft>
              <a:buClr>
                <a:schemeClr val="dk1"/>
              </a:buClr>
              <a:buSzPts val="2214"/>
              <a:buFont typeface="Arial"/>
              <a:buNone/>
            </a:pPr>
            <a:endParaRPr sz="1800" b="1" dirty="0">
              <a:solidFill>
                <a:srgbClr val="000000"/>
              </a:solidFill>
              <a:latin typeface="Quattrocento"/>
              <a:ea typeface="Quattrocento"/>
              <a:cs typeface="Quattrocento"/>
              <a:sym typeface="Quattrocento"/>
            </a:endParaRPr>
          </a:p>
          <a:p>
            <a:pPr marL="0" marR="0" lvl="0" indent="0" algn="l" rtl="0">
              <a:spcBef>
                <a:spcPts val="0"/>
              </a:spcBef>
              <a:spcAft>
                <a:spcPts val="0"/>
              </a:spcAft>
              <a:buNone/>
            </a:pPr>
            <a:endParaRPr lang="en-US" sz="1800" b="1" dirty="0">
              <a:solidFill>
                <a:srgbClr val="000000"/>
              </a:solidFill>
              <a:latin typeface="Quattrocento"/>
              <a:ea typeface="Quattrocento"/>
              <a:cs typeface="Quattrocento"/>
              <a:sym typeface="Quattrocento"/>
            </a:endParaRPr>
          </a:p>
          <a:p>
            <a:pPr marL="0" marR="0" lvl="0" indent="0" algn="l" rtl="0">
              <a:spcBef>
                <a:spcPts val="0"/>
              </a:spcBef>
              <a:spcAft>
                <a:spcPts val="0"/>
              </a:spcAft>
              <a:buNone/>
            </a:pPr>
            <a:r>
              <a:rPr lang="en-US" sz="1800" b="1" u="sng" dirty="0">
                <a:solidFill>
                  <a:srgbClr val="000000"/>
                </a:solidFill>
                <a:latin typeface="Quattrocento"/>
                <a:ea typeface="Quattrocento"/>
                <a:cs typeface="Quattrocento"/>
                <a:sym typeface="Quattrocento"/>
              </a:rPr>
              <a:t>OA Elementary K - 5</a:t>
            </a:r>
            <a:endParaRPr u="sng" dirty="0"/>
          </a:p>
          <a:p>
            <a:pPr marL="330041" marR="0" lvl="0" indent="-285750" algn="l" rtl="0">
              <a:spcBef>
                <a:spcPts val="0"/>
              </a:spcBef>
              <a:spcAft>
                <a:spcPts val="0"/>
              </a:spcAft>
              <a:buClr>
                <a:srgbClr val="000000"/>
              </a:buClr>
              <a:buSzPts val="2214"/>
              <a:buFont typeface="Arial"/>
              <a:buChar char="•"/>
            </a:pPr>
            <a:r>
              <a:rPr lang="en-US" sz="1800" b="1" dirty="0">
                <a:solidFill>
                  <a:srgbClr val="000000"/>
                </a:solidFill>
                <a:latin typeface="Quattrocento"/>
                <a:ea typeface="Quattrocento"/>
                <a:cs typeface="Quattrocento"/>
                <a:sym typeface="Quattrocento"/>
              </a:rPr>
              <a:t>Hiking</a:t>
            </a:r>
            <a:endParaRPr dirty="0"/>
          </a:p>
          <a:p>
            <a:pPr marL="330041" marR="0" lvl="0" indent="-285750" algn="l" rtl="0">
              <a:spcBef>
                <a:spcPts val="0"/>
              </a:spcBef>
              <a:spcAft>
                <a:spcPts val="0"/>
              </a:spcAft>
              <a:buClr>
                <a:srgbClr val="000000"/>
              </a:buClr>
              <a:buSzPts val="2214"/>
              <a:buFont typeface="Arial"/>
              <a:buChar char="•"/>
            </a:pPr>
            <a:r>
              <a:rPr lang="en-US" sz="1800" b="1" dirty="0">
                <a:solidFill>
                  <a:srgbClr val="000000"/>
                </a:solidFill>
                <a:latin typeface="Quattrocento"/>
                <a:ea typeface="Quattrocento"/>
                <a:cs typeface="Quattrocento"/>
                <a:sym typeface="Quattrocento"/>
              </a:rPr>
              <a:t>Camping</a:t>
            </a:r>
            <a:endParaRPr sz="1800" b="1" dirty="0">
              <a:solidFill>
                <a:srgbClr val="000000"/>
              </a:solidFill>
              <a:latin typeface="Calibri"/>
              <a:ea typeface="Calibri"/>
              <a:cs typeface="Calibri"/>
              <a:sym typeface="Calibri"/>
            </a:endParaRPr>
          </a:p>
          <a:p>
            <a:pPr marL="330041" marR="0" lvl="0" indent="-285750" algn="l" rtl="0">
              <a:spcBef>
                <a:spcPts val="0"/>
              </a:spcBef>
              <a:spcAft>
                <a:spcPts val="0"/>
              </a:spcAft>
              <a:buClr>
                <a:srgbClr val="000000"/>
              </a:buClr>
              <a:buSzPts val="2214"/>
              <a:buFont typeface="Arial"/>
              <a:buChar char="•"/>
            </a:pPr>
            <a:r>
              <a:rPr lang="en-US" sz="1800" b="1" dirty="0">
                <a:solidFill>
                  <a:srgbClr val="000000"/>
                </a:solidFill>
                <a:latin typeface="Quattrocento"/>
                <a:ea typeface="Quattrocento"/>
                <a:cs typeface="Quattrocento"/>
                <a:sym typeface="Quattrocento"/>
              </a:rPr>
              <a:t>Orienteering</a:t>
            </a:r>
            <a:endParaRPr dirty="0"/>
          </a:p>
          <a:p>
            <a:pPr marL="330041" marR="0" lvl="0" indent="-285750" algn="l" rtl="0">
              <a:spcBef>
                <a:spcPts val="0"/>
              </a:spcBef>
              <a:spcAft>
                <a:spcPts val="0"/>
              </a:spcAft>
              <a:buClr>
                <a:srgbClr val="000000"/>
              </a:buClr>
              <a:buSzPts val="2214"/>
              <a:buFont typeface="Arial"/>
              <a:buChar char="•"/>
            </a:pPr>
            <a:r>
              <a:rPr lang="en-US" sz="1800" b="1" dirty="0">
                <a:solidFill>
                  <a:srgbClr val="000000"/>
                </a:solidFill>
                <a:latin typeface="Quattrocento"/>
                <a:ea typeface="Quattrocento"/>
                <a:cs typeface="Quattrocento"/>
                <a:sym typeface="Quattrocento"/>
              </a:rPr>
              <a:t>Angler Education</a:t>
            </a:r>
            <a:endParaRPr dirty="0"/>
          </a:p>
          <a:p>
            <a:pPr marL="330041" marR="0" lvl="0" indent="-285750" algn="l" rtl="0">
              <a:spcBef>
                <a:spcPts val="0"/>
              </a:spcBef>
              <a:spcAft>
                <a:spcPts val="0"/>
              </a:spcAft>
              <a:buClr>
                <a:srgbClr val="000000"/>
              </a:buClr>
              <a:buSzPts val="2214"/>
              <a:buFont typeface="Arial"/>
              <a:buChar char="•"/>
            </a:pPr>
            <a:r>
              <a:rPr lang="en-US" sz="1800" b="1" dirty="0">
                <a:solidFill>
                  <a:srgbClr val="000000"/>
                </a:solidFill>
                <a:latin typeface="Quattrocento"/>
                <a:ea typeface="Quattrocento"/>
                <a:cs typeface="Quattrocento"/>
                <a:sym typeface="Quattrocento"/>
              </a:rPr>
              <a:t>NASP</a:t>
            </a:r>
            <a:endParaRPr dirty="0"/>
          </a:p>
          <a:p>
            <a:pPr marL="330041" marR="0" lvl="0" indent="-285750" algn="l" rtl="0">
              <a:spcBef>
                <a:spcPts val="0"/>
              </a:spcBef>
              <a:spcAft>
                <a:spcPts val="0"/>
              </a:spcAft>
              <a:buClr>
                <a:srgbClr val="000000"/>
              </a:buClr>
              <a:buSzPts val="2214"/>
              <a:buFont typeface="Arial"/>
              <a:buChar char="•"/>
            </a:pPr>
            <a:r>
              <a:rPr lang="en-US" sz="1800" b="1" dirty="0">
                <a:solidFill>
                  <a:srgbClr val="FF0000"/>
                </a:solidFill>
                <a:latin typeface="Quattrocento"/>
                <a:ea typeface="Quattrocento"/>
                <a:cs typeface="Quattrocento"/>
                <a:sym typeface="Quattrocento"/>
              </a:rPr>
              <a:t>Wildlife Conservation</a:t>
            </a:r>
          </a:p>
          <a:p>
            <a:pPr marL="330041" marR="0" lvl="0" indent="-285750" algn="l" rtl="0">
              <a:spcBef>
                <a:spcPts val="0"/>
              </a:spcBef>
              <a:spcAft>
                <a:spcPts val="0"/>
              </a:spcAft>
              <a:buClr>
                <a:srgbClr val="000000"/>
              </a:buClr>
              <a:buSzPts val="2214"/>
              <a:buFont typeface="Arial"/>
              <a:buChar char="•"/>
            </a:pPr>
            <a:r>
              <a:rPr lang="en-US" sz="1800" b="1" dirty="0">
                <a:latin typeface="Quattrocento"/>
                <a:ea typeface="Quattrocento"/>
                <a:cs typeface="Quattrocento"/>
                <a:sym typeface="Quattrocento"/>
              </a:rPr>
              <a:t>Paddling</a:t>
            </a:r>
          </a:p>
          <a:p>
            <a:pPr marL="330041" marR="0" lvl="0" indent="-285750" algn="l" rtl="0">
              <a:spcBef>
                <a:spcPts val="0"/>
              </a:spcBef>
              <a:spcAft>
                <a:spcPts val="0"/>
              </a:spcAft>
              <a:buClr>
                <a:srgbClr val="000000"/>
              </a:buClr>
              <a:buSzPts val="2214"/>
              <a:buFont typeface="Arial"/>
              <a:buChar char="•"/>
            </a:pPr>
            <a:r>
              <a:rPr lang="en-US" sz="1800" b="1" dirty="0">
                <a:latin typeface="Quattrocento"/>
                <a:ea typeface="Quattrocento"/>
                <a:cs typeface="Quattrocento"/>
                <a:sym typeface="Quattrocento"/>
              </a:rPr>
              <a:t>Survival </a:t>
            </a:r>
          </a:p>
          <a:p>
            <a:pPr marL="330041" marR="0" lvl="0" indent="-285750" algn="l" rtl="0">
              <a:spcBef>
                <a:spcPts val="0"/>
              </a:spcBef>
              <a:spcAft>
                <a:spcPts val="0"/>
              </a:spcAft>
              <a:buClr>
                <a:srgbClr val="000000"/>
              </a:buClr>
              <a:buSzPts val="2214"/>
              <a:buFont typeface="Arial"/>
              <a:buChar char="•"/>
            </a:pPr>
            <a:endParaRPr sz="1800" b="1" dirty="0">
              <a:solidFill>
                <a:srgbClr val="000000"/>
              </a:solidFill>
              <a:latin typeface="Quattrocento"/>
              <a:ea typeface="Quattrocento"/>
              <a:cs typeface="Quattrocento"/>
              <a:sym typeface="Quattrocento"/>
            </a:endParaRPr>
          </a:p>
          <a:p>
            <a:pPr marL="257175" marR="0" lvl="0" indent="-116586" algn="l" rtl="0">
              <a:spcBef>
                <a:spcPts val="0"/>
              </a:spcBef>
              <a:spcAft>
                <a:spcPts val="0"/>
              </a:spcAft>
              <a:buClr>
                <a:schemeClr val="dk1"/>
              </a:buClr>
              <a:buSzPts val="2214"/>
              <a:buFont typeface="Arial"/>
              <a:buNone/>
            </a:pPr>
            <a:endParaRPr sz="1800" b="1" dirty="0">
              <a:solidFill>
                <a:srgbClr val="000000"/>
              </a:solidFill>
              <a:latin typeface="Quattrocento"/>
              <a:ea typeface="Quattrocento"/>
              <a:cs typeface="Quattrocento"/>
              <a:sym typeface="Quattrocento"/>
            </a:endParaRPr>
          </a:p>
          <a:p>
            <a:pPr marL="0" marR="0" lvl="0" indent="0" algn="l" rtl="0">
              <a:spcBef>
                <a:spcPts val="0"/>
              </a:spcBef>
              <a:spcAft>
                <a:spcPts val="0"/>
              </a:spcAft>
              <a:buNone/>
            </a:pPr>
            <a:r>
              <a:rPr lang="en-US" sz="1800" b="1" dirty="0">
                <a:solidFill>
                  <a:srgbClr val="000000"/>
                </a:solidFill>
                <a:latin typeface="Quattrocento"/>
                <a:ea typeface="Quattrocento"/>
                <a:cs typeface="Quattrocento"/>
                <a:sym typeface="Quattrocento"/>
              </a:rPr>
              <a:t>	</a:t>
            </a:r>
            <a:endParaRPr sz="1800" dirty="0">
              <a:solidFill>
                <a:srgbClr val="000000"/>
              </a:solidFill>
              <a:latin typeface="Calibri"/>
              <a:ea typeface="Calibri"/>
              <a:cs typeface="Calibri"/>
              <a:sym typeface="Calibri"/>
            </a:endParaRPr>
          </a:p>
        </p:txBody>
      </p:sp>
      <p:sp>
        <p:nvSpPr>
          <p:cNvPr id="3" name="TextBox 2">
            <a:extLst>
              <a:ext uri="{FF2B5EF4-FFF2-40B4-BE49-F238E27FC236}">
                <a16:creationId xmlns:a16="http://schemas.microsoft.com/office/drawing/2014/main" id="{528613D8-4B77-9604-8136-E97C35065ED2}"/>
              </a:ext>
            </a:extLst>
          </p:cNvPr>
          <p:cNvSpPr txBox="1"/>
          <p:nvPr/>
        </p:nvSpPr>
        <p:spPr>
          <a:xfrm>
            <a:off x="1369427" y="6283255"/>
            <a:ext cx="6094602" cy="523220"/>
          </a:xfrm>
          <a:prstGeom prst="rect">
            <a:avLst/>
          </a:prstGeom>
          <a:noFill/>
        </p:spPr>
        <p:txBody>
          <a:bodyPr wrap="square">
            <a:spAutoFit/>
          </a:bodyPr>
          <a:lstStyle/>
          <a:p>
            <a:pPr marL="114297"/>
            <a:r>
              <a:rPr lang="en-US" sz="1400" b="1" dirty="0">
                <a:latin typeface="Quattrocento"/>
                <a:ea typeface="Quattrocento"/>
                <a:cs typeface="Quattrocento"/>
                <a:sym typeface="Quattrocento"/>
              </a:rPr>
              <a:t>* additional 7 units for elementary with recommended grade level lessons and activities. </a:t>
            </a:r>
            <a:endParaRPr lang="en-US" sz="1400" b="1" dirty="0"/>
          </a:p>
        </p:txBody>
      </p:sp>
      <p:pic>
        <p:nvPicPr>
          <p:cNvPr id="2" name="Picture 1">
            <a:extLst>
              <a:ext uri="{FF2B5EF4-FFF2-40B4-BE49-F238E27FC236}">
                <a16:creationId xmlns:a16="http://schemas.microsoft.com/office/drawing/2014/main" id="{EF010DE8-5C4C-4F82-E29D-95837BF1C5EE}"/>
              </a:ext>
            </a:extLst>
          </p:cNvPr>
          <p:cNvPicPr>
            <a:picLocks noChangeAspect="1"/>
          </p:cNvPicPr>
          <p:nvPr/>
        </p:nvPicPr>
        <p:blipFill>
          <a:blip r:embed="rId3"/>
          <a:stretch>
            <a:fillRect/>
          </a:stretch>
        </p:blipFill>
        <p:spPr>
          <a:xfrm>
            <a:off x="10259401" y="72507"/>
            <a:ext cx="1932599" cy="1810669"/>
          </a:xfrm>
          <a:prstGeom prst="rect">
            <a:avLst/>
          </a:prstGeom>
        </p:spPr>
      </p:pic>
    </p:spTree>
  </p:cSld>
  <p:clrMapOvr>
    <a:masterClrMapping/>
  </p:clrMapOvr>
</p:sld>
</file>

<file path=ppt/theme/theme1.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8D98AF74FE0B4A89508E66A217D6D2" ma:contentTypeVersion="14" ma:contentTypeDescription="Create a new document." ma:contentTypeScope="" ma:versionID="4b302449e47fb509106971cda194d42b">
  <xsd:schema xmlns:xsd="http://www.w3.org/2001/XMLSchema" xmlns:xs="http://www.w3.org/2001/XMLSchema" xmlns:p="http://schemas.microsoft.com/office/2006/metadata/properties" xmlns:ns2="650b242b-e381-4b77-886e-543c4678da09" xmlns:ns3="2d3be834-5d4c-4e43-a35f-e0a90fe03baf" targetNamespace="http://schemas.microsoft.com/office/2006/metadata/properties" ma:root="true" ma:fieldsID="194768f2783745c46bead9f490b63619" ns2:_="" ns3:_="">
    <xsd:import namespace="650b242b-e381-4b77-886e-543c4678da09"/>
    <xsd:import namespace="2d3be834-5d4c-4e43-a35f-e0a90fe03baf"/>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2:SharedWithUsers" minOccurs="0"/>
                <xsd:element ref="ns2:SharedWithDetails"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0b242b-e381-4b77-886e-543c4678da0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7" nillable="true" ma:displayName="Taxonomy Catch All Column" ma:hidden="true" ma:list="{91d6445e-2d5b-45ac-a532-1034da9774a8}" ma:internalName="TaxCatchAll" ma:showField="CatchAllData" ma:web="650b242b-e381-4b77-886e-543c4678da09">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d3be834-5d4c-4e43-a35f-e0a90fe03ba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e546cdec-35b0-46fd-99b1-b7ad91dc8b6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3" nillable="true" ma:displayName="Location" ma:description="" ma:indexed="true"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27D7F45-56E8-40CF-B68B-12C1E8D8B5B0}"/>
</file>

<file path=customXml/itemProps2.xml><?xml version="1.0" encoding="utf-8"?>
<ds:datastoreItem xmlns:ds="http://schemas.openxmlformats.org/officeDocument/2006/customXml" ds:itemID="{B87F112A-A9C4-40AF-A83C-97D20151DD4B}"/>
</file>

<file path=customXml/itemProps3.xml><?xml version="1.0" encoding="utf-8"?>
<ds:datastoreItem xmlns:ds="http://schemas.openxmlformats.org/officeDocument/2006/customXml" ds:itemID="{FB7F3CA3-E4F0-46DC-A2BC-82F8F5CDE6FB}"/>
</file>

<file path=docProps/app.xml><?xml version="1.0" encoding="utf-8"?>
<Properties xmlns="http://schemas.openxmlformats.org/officeDocument/2006/extended-properties" xmlns:vt="http://schemas.openxmlformats.org/officeDocument/2006/docPropsVTypes">
  <TotalTime>10864</TotalTime>
  <Words>1467</Words>
  <Application>Microsoft Office PowerPoint</Application>
  <PresentationFormat>Widescreen</PresentationFormat>
  <Paragraphs>242</Paragraphs>
  <Slides>18</Slides>
  <Notes>17</Notes>
  <HiddenSlides>0</HiddenSlides>
  <MMClips>1</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18</vt:i4>
      </vt:variant>
    </vt:vector>
  </HeadingPairs>
  <TitlesOfParts>
    <vt:vector size="29" baseType="lpstr">
      <vt:lpstr>Quattrocento</vt:lpstr>
      <vt:lpstr>Rockwell</vt:lpstr>
      <vt:lpstr>Arial</vt:lpstr>
      <vt:lpstr>Calibri</vt:lpstr>
      <vt:lpstr>Noto Sans Symbols</vt:lpstr>
      <vt:lpstr>Bitter</vt:lpstr>
      <vt:lpstr>Times New Roman</vt:lpstr>
      <vt:lpstr>Paytone One</vt:lpstr>
      <vt:lpstr>1_Office Theme</vt:lpstr>
      <vt:lpstr>Simple Light</vt:lpstr>
      <vt:lpstr>Microsoft Excel Chart</vt:lpstr>
      <vt:lpstr>PowerPoint Presentation</vt:lpstr>
      <vt:lpstr>PowerPoint Presentation</vt:lpstr>
      <vt:lpstr>PowerPoint Presentation</vt:lpstr>
      <vt:lpstr>PowerPoint Presentation</vt:lpstr>
      <vt:lpstr>PowerPoint Presentation</vt:lpstr>
      <vt:lpstr>THINK ABOUT…</vt:lpstr>
      <vt:lpstr>PowerPoint Presentation</vt:lpstr>
      <vt:lpstr>PowerPoint Presentation</vt:lpstr>
      <vt:lpstr>PowerPoint Presentation</vt:lpstr>
      <vt:lpstr>Curriculum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Tari Garner</dc:creator>
  <cp:lastModifiedBy>Tari Garner</cp:lastModifiedBy>
  <cp:revision>5</cp:revision>
  <dcterms:created xsi:type="dcterms:W3CDTF">2021-09-13T15:36:26Z</dcterms:created>
  <dcterms:modified xsi:type="dcterms:W3CDTF">2023-09-25T20:28:11Z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0x01010055FBB140C305114B8AFAAE11A32AE4CD</vt:lpwstr>
  </property>
</Properties>
</file>