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73" r:id="rId5"/>
    <p:sldId id="268" r:id="rId6"/>
    <p:sldId id="265" r:id="rId7"/>
    <p:sldId id="281" r:id="rId8"/>
    <p:sldId id="325" r:id="rId9"/>
    <p:sldId id="297" r:id="rId10"/>
    <p:sldId id="292" r:id="rId11"/>
    <p:sldId id="278" r:id="rId12"/>
    <p:sldId id="275" r:id="rId13"/>
    <p:sldId id="298" r:id="rId14"/>
    <p:sldId id="291" r:id="rId15"/>
    <p:sldId id="266" r:id="rId16"/>
    <p:sldId id="294" r:id="rId17"/>
    <p:sldId id="299" r:id="rId18"/>
    <p:sldId id="290" r:id="rId19"/>
    <p:sldId id="300" r:id="rId20"/>
    <p:sldId id="296" r:id="rId21"/>
    <p:sldId id="301" r:id="rId22"/>
    <p:sldId id="271" r:id="rId23"/>
    <p:sldId id="270" r:id="rId24"/>
    <p:sldId id="272" r:id="rId25"/>
    <p:sldId id="274" r:id="rId26"/>
    <p:sldId id="277" r:id="rId27"/>
    <p:sldId id="302" r:id="rId28"/>
    <p:sldId id="289" r:id="rId29"/>
    <p:sldId id="303" r:id="rId30"/>
    <p:sldId id="304" r:id="rId31"/>
    <p:sldId id="288" r:id="rId32"/>
    <p:sldId id="305" r:id="rId33"/>
    <p:sldId id="285" r:id="rId34"/>
    <p:sldId id="284" r:id="rId35"/>
    <p:sldId id="324" r:id="rId36"/>
    <p:sldId id="3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44838-6549-4145-860B-D05F71695375}" v="3" dt="2023-10-12T16:50:37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Miller" userId="fc75264b-5ec7-4c15-ac93-70818ad5ca10" providerId="ADAL" clId="{729CB6D9-2E09-4637-81EE-D161D87CD900}"/>
    <pc:docChg chg="custSel addSld delSld modSld sldOrd modMainMaster modShowInfo">
      <pc:chgData name="Dave Miller" userId="fc75264b-5ec7-4c15-ac93-70818ad5ca10" providerId="ADAL" clId="{729CB6D9-2E09-4637-81EE-D161D87CD900}" dt="2023-10-06T20:38:33.089" v="1642" actId="2696"/>
      <pc:docMkLst>
        <pc:docMk/>
      </pc:docMkLst>
      <pc:sldChg chg="addSp delSp modSp mod modTransition">
        <pc:chgData name="Dave Miller" userId="fc75264b-5ec7-4c15-ac93-70818ad5ca10" providerId="ADAL" clId="{729CB6D9-2E09-4637-81EE-D161D87CD900}" dt="2023-10-02T22:13:18.709" v="1528"/>
        <pc:sldMkLst>
          <pc:docMk/>
          <pc:sldMk cId="322108908" sldId="265"/>
        </pc:sldMkLst>
        <pc:spChg chg="del mod">
          <ac:chgData name="Dave Miller" userId="fc75264b-5ec7-4c15-ac93-70818ad5ca10" providerId="ADAL" clId="{729CB6D9-2E09-4637-81EE-D161D87CD900}" dt="2023-10-02T20:53:55.643" v="33"/>
          <ac:spMkLst>
            <pc:docMk/>
            <pc:sldMk cId="322108908" sldId="265"/>
            <ac:spMk id="2" creationId="{D85E4E45-EF65-90C0-908F-40BDB440BAB4}"/>
          </ac:spMkLst>
        </pc:spChg>
        <pc:spChg chg="add mod">
          <ac:chgData name="Dave Miller" userId="fc75264b-5ec7-4c15-ac93-70818ad5ca10" providerId="ADAL" clId="{729CB6D9-2E09-4637-81EE-D161D87CD900}" dt="2023-10-02T22:08:44.059" v="1472" actId="403"/>
          <ac:spMkLst>
            <pc:docMk/>
            <pc:sldMk cId="322108908" sldId="265"/>
            <ac:spMk id="5" creationId="{341DA675-A828-09B6-F429-929671D165E8}"/>
          </ac:spMkLst>
        </pc:spChg>
      </pc:sldChg>
      <pc:sldChg chg="addSp delSp modSp add del mod modTransition">
        <pc:chgData name="Dave Miller" userId="fc75264b-5ec7-4c15-ac93-70818ad5ca10" providerId="ADAL" clId="{729CB6D9-2E09-4637-81EE-D161D87CD900}" dt="2023-10-05T01:50:22.142" v="1608" actId="2696"/>
        <pc:sldMkLst>
          <pc:docMk/>
          <pc:sldMk cId="2575560152" sldId="266"/>
        </pc:sldMkLst>
        <pc:spChg chg="mod">
          <ac:chgData name="Dave Miller" userId="fc75264b-5ec7-4c15-ac93-70818ad5ca10" providerId="ADAL" clId="{729CB6D9-2E09-4637-81EE-D161D87CD900}" dt="2023-10-02T21:52:23.005" v="1356" actId="14100"/>
          <ac:spMkLst>
            <pc:docMk/>
            <pc:sldMk cId="2575560152" sldId="266"/>
            <ac:spMk id="3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1:51:43.815" v="1346" actId="1076"/>
          <ac:spMkLst>
            <pc:docMk/>
            <pc:sldMk cId="2575560152" sldId="266"/>
            <ac:spMk id="4" creationId="{00000000-0000-0000-0000-000000000000}"/>
          </ac:spMkLst>
        </pc:spChg>
        <pc:spChg chg="del">
          <ac:chgData name="Dave Miller" userId="fc75264b-5ec7-4c15-ac93-70818ad5ca10" providerId="ADAL" clId="{729CB6D9-2E09-4637-81EE-D161D87CD900}" dt="2023-10-02T21:50:44.840" v="1330" actId="478"/>
          <ac:spMkLst>
            <pc:docMk/>
            <pc:sldMk cId="2575560152" sldId="266"/>
            <ac:spMk id="5" creationId="{00000000-0000-0000-0000-000000000000}"/>
          </ac:spMkLst>
        </pc:spChg>
        <pc:spChg chg="del">
          <ac:chgData name="Dave Miller" userId="fc75264b-5ec7-4c15-ac93-70818ad5ca10" providerId="ADAL" clId="{729CB6D9-2E09-4637-81EE-D161D87CD900}" dt="2023-10-02T21:50:41.979" v="1329" actId="478"/>
          <ac:spMkLst>
            <pc:docMk/>
            <pc:sldMk cId="2575560152" sldId="266"/>
            <ac:spMk id="6" creationId="{00000000-0000-0000-0000-000000000000}"/>
          </ac:spMkLst>
        </pc:spChg>
        <pc:spChg chg="del">
          <ac:chgData name="Dave Miller" userId="fc75264b-5ec7-4c15-ac93-70818ad5ca10" providerId="ADAL" clId="{729CB6D9-2E09-4637-81EE-D161D87CD900}" dt="2023-10-02T21:48:39.678" v="1311" actId="21"/>
          <ac:spMkLst>
            <pc:docMk/>
            <pc:sldMk cId="2575560152" sldId="266"/>
            <ac:spMk id="7" creationId="{00000000-0000-0000-0000-000000000000}"/>
          </ac:spMkLst>
        </pc:spChg>
        <pc:spChg chg="add mod">
          <ac:chgData name="Dave Miller" userId="fc75264b-5ec7-4c15-ac93-70818ad5ca10" providerId="ADAL" clId="{729CB6D9-2E09-4637-81EE-D161D87CD900}" dt="2023-10-02T21:53:39.772" v="1365" actId="14100"/>
          <ac:spMkLst>
            <pc:docMk/>
            <pc:sldMk cId="2575560152" sldId="266"/>
            <ac:spMk id="9" creationId="{8F3F302E-CFEB-CB50-51C1-C414785892AF}"/>
          </ac:spMkLst>
        </pc:spChg>
        <pc:spChg chg="add mod">
          <ac:chgData name="Dave Miller" userId="fc75264b-5ec7-4c15-ac93-70818ad5ca10" providerId="ADAL" clId="{729CB6D9-2E09-4637-81EE-D161D87CD900}" dt="2023-10-02T21:53:30.978" v="1362" actId="1076"/>
          <ac:spMkLst>
            <pc:docMk/>
            <pc:sldMk cId="2575560152" sldId="266"/>
            <ac:spMk id="10" creationId="{17CD4117-6D9E-1DE0-1A6E-9ABED8502837}"/>
          </ac:spMkLst>
        </pc:spChg>
        <pc:spChg chg="add mod">
          <ac:chgData name="Dave Miller" userId="fc75264b-5ec7-4c15-ac93-70818ad5ca10" providerId="ADAL" clId="{729CB6D9-2E09-4637-81EE-D161D87CD900}" dt="2023-10-02T22:06:51.395" v="1456" actId="1076"/>
          <ac:spMkLst>
            <pc:docMk/>
            <pc:sldMk cId="2575560152" sldId="266"/>
            <ac:spMk id="11" creationId="{04609639-DC43-2B85-7930-29834B524188}"/>
          </ac:spMkLst>
        </pc:spChg>
        <pc:picChg chg="mod">
          <ac:chgData name="Dave Miller" userId="fc75264b-5ec7-4c15-ac93-70818ad5ca10" providerId="ADAL" clId="{729CB6D9-2E09-4637-81EE-D161D87CD900}" dt="2023-10-02T21:51:38.747" v="1345" actId="1076"/>
          <ac:picMkLst>
            <pc:docMk/>
            <pc:sldMk cId="2575560152" sldId="266"/>
            <ac:picMk id="2" creationId="{00000000-0000-0000-0000-000000000000}"/>
          </ac:picMkLst>
        </pc:picChg>
        <pc:picChg chg="add mod">
          <ac:chgData name="Dave Miller" userId="fc75264b-5ec7-4c15-ac93-70818ad5ca10" providerId="ADAL" clId="{729CB6D9-2E09-4637-81EE-D161D87CD900}" dt="2023-10-02T22:18:33.514" v="1606" actId="1076"/>
          <ac:picMkLst>
            <pc:docMk/>
            <pc:sldMk cId="2575560152" sldId="266"/>
            <ac:picMk id="8" creationId="{A1218528-8878-3136-CCBC-1D8EF0C15BBE}"/>
          </ac:picMkLst>
        </pc:picChg>
        <pc:picChg chg="add mod">
          <ac:chgData name="Dave Miller" userId="fc75264b-5ec7-4c15-ac93-70818ad5ca10" providerId="ADAL" clId="{729CB6D9-2E09-4637-81EE-D161D87CD900}" dt="2023-10-02T22:18:26.313" v="1604"/>
          <ac:picMkLst>
            <pc:docMk/>
            <pc:sldMk cId="2575560152" sldId="266"/>
            <ac:picMk id="12" creationId="{F0E867F3-3FBE-7DFF-1C9A-A91E4C78B87A}"/>
          </ac:picMkLst>
        </pc:picChg>
      </pc:sldChg>
      <pc:sldChg chg="modSp mod modTransition">
        <pc:chgData name="Dave Miller" userId="fc75264b-5ec7-4c15-ac93-70818ad5ca10" providerId="ADAL" clId="{729CB6D9-2E09-4637-81EE-D161D87CD900}" dt="2023-10-02T22:13:18.709" v="1528"/>
        <pc:sldMkLst>
          <pc:docMk/>
          <pc:sldMk cId="3138040037" sldId="268"/>
        </pc:sldMkLst>
        <pc:spChg chg="mod">
          <ac:chgData name="Dave Miller" userId="fc75264b-5ec7-4c15-ac93-70818ad5ca10" providerId="ADAL" clId="{729CB6D9-2E09-4637-81EE-D161D87CD900}" dt="2023-10-02T22:08:16.314" v="1469" actId="403"/>
          <ac:spMkLst>
            <pc:docMk/>
            <pc:sldMk cId="3138040037" sldId="268"/>
            <ac:spMk id="2" creationId="{4F100726-0362-147C-9BED-59910F50300F}"/>
          </ac:spMkLst>
        </pc:spChg>
      </pc:sldChg>
      <pc:sldChg chg="modTransition setBg">
        <pc:chgData name="Dave Miller" userId="fc75264b-5ec7-4c15-ac93-70818ad5ca10" providerId="ADAL" clId="{729CB6D9-2E09-4637-81EE-D161D87CD900}" dt="2023-10-02T22:28:17.665" v="1607"/>
        <pc:sldMkLst>
          <pc:docMk/>
          <pc:sldMk cId="668891882" sldId="269"/>
        </pc:sldMkLst>
      </pc:sldChg>
      <pc:sldChg chg="modSp mod modTransition">
        <pc:chgData name="Dave Miller" userId="fc75264b-5ec7-4c15-ac93-70818ad5ca10" providerId="ADAL" clId="{729CB6D9-2E09-4637-81EE-D161D87CD900}" dt="2023-10-06T20:37:21.390" v="1627" actId="27636"/>
        <pc:sldMkLst>
          <pc:docMk/>
          <pc:sldMk cId="1997402756" sldId="273"/>
        </pc:sldMkLst>
        <pc:spChg chg="mod">
          <ac:chgData name="Dave Miller" userId="fc75264b-5ec7-4c15-ac93-70818ad5ca10" providerId="ADAL" clId="{729CB6D9-2E09-4637-81EE-D161D87CD900}" dt="2023-10-06T20:37:21.390" v="1627" actId="27636"/>
          <ac:spMkLst>
            <pc:docMk/>
            <pc:sldMk cId="1997402756" sldId="273"/>
            <ac:spMk id="6" creationId="{532859A8-F904-884F-4FBE-4A0680C7BEED}"/>
          </ac:spMkLst>
        </pc:spChg>
      </pc:sldChg>
      <pc:sldChg chg="addSp modSp mod modTransition">
        <pc:chgData name="Dave Miller" userId="fc75264b-5ec7-4c15-ac93-70818ad5ca10" providerId="ADAL" clId="{729CB6D9-2E09-4637-81EE-D161D87CD900}" dt="2023-10-02T22:17:48.548" v="1601" actId="20577"/>
        <pc:sldMkLst>
          <pc:docMk/>
          <pc:sldMk cId="4269609413" sldId="281"/>
        </pc:sldMkLst>
        <pc:spChg chg="add mod">
          <ac:chgData name="Dave Miller" userId="fc75264b-5ec7-4c15-ac93-70818ad5ca10" providerId="ADAL" clId="{729CB6D9-2E09-4637-81EE-D161D87CD900}" dt="2023-10-02T22:17:48.548" v="1601" actId="20577"/>
          <ac:spMkLst>
            <pc:docMk/>
            <pc:sldMk cId="4269609413" sldId="281"/>
            <ac:spMk id="5" creationId="{F1B719EA-72BD-6992-9FA3-98F7A6ABFFB4}"/>
          </ac:spMkLst>
        </pc:spChg>
      </pc:sldChg>
      <pc:sldChg chg="del ord">
        <pc:chgData name="Dave Miller" userId="fc75264b-5ec7-4c15-ac93-70818ad5ca10" providerId="ADAL" clId="{729CB6D9-2E09-4637-81EE-D161D87CD900}" dt="2023-10-02T21:51:52.670" v="1348" actId="2696"/>
        <pc:sldMkLst>
          <pc:docMk/>
          <pc:sldMk cId="2527927461" sldId="282"/>
        </pc:sldMkLst>
      </pc:sldChg>
      <pc:sldChg chg="modSp del mod ord">
        <pc:chgData name="Dave Miller" userId="fc75264b-5ec7-4c15-ac93-70818ad5ca10" providerId="ADAL" clId="{729CB6D9-2E09-4637-81EE-D161D87CD900}" dt="2023-10-06T20:38:33.089" v="1642" actId="2696"/>
        <pc:sldMkLst>
          <pc:docMk/>
          <pc:sldMk cId="2783617742" sldId="283"/>
        </pc:sldMkLst>
        <pc:spChg chg="mod">
          <ac:chgData name="Dave Miller" userId="fc75264b-5ec7-4c15-ac93-70818ad5ca10" providerId="ADAL" clId="{729CB6D9-2E09-4637-81EE-D161D87CD900}" dt="2023-10-06T20:37:36.245" v="1630" actId="113"/>
          <ac:spMkLst>
            <pc:docMk/>
            <pc:sldMk cId="2783617742" sldId="283"/>
            <ac:spMk id="2" creationId="{00000000-0000-0000-0000-000000000000}"/>
          </ac:spMkLst>
        </pc:spChg>
        <pc:picChg chg="mod">
          <ac:chgData name="Dave Miller" userId="fc75264b-5ec7-4c15-ac93-70818ad5ca10" providerId="ADAL" clId="{729CB6D9-2E09-4637-81EE-D161D87CD900}" dt="2023-10-06T20:37:32.611" v="1628" actId="1076"/>
          <ac:picMkLst>
            <pc:docMk/>
            <pc:sldMk cId="2783617742" sldId="283"/>
            <ac:picMk id="3" creationId="{00000000-0000-0000-0000-000000000000}"/>
          </ac:picMkLst>
        </pc:picChg>
      </pc:sldChg>
      <pc:sldChg chg="addSp modSp add mod modTransition">
        <pc:chgData name="Dave Miller" userId="fc75264b-5ec7-4c15-ac93-70818ad5ca10" providerId="ADAL" clId="{729CB6D9-2E09-4637-81EE-D161D87CD900}" dt="2023-10-02T22:18:18.495" v="1603"/>
        <pc:sldMkLst>
          <pc:docMk/>
          <pc:sldMk cId="1961614616" sldId="284"/>
        </pc:sldMkLst>
        <pc:spChg chg="add mod">
          <ac:chgData name="Dave Miller" userId="fc75264b-5ec7-4c15-ac93-70818ad5ca10" providerId="ADAL" clId="{729CB6D9-2E09-4637-81EE-D161D87CD900}" dt="2023-10-02T21:54:38.451" v="1396" actId="1076"/>
          <ac:spMkLst>
            <pc:docMk/>
            <pc:sldMk cId="1961614616" sldId="284"/>
            <ac:spMk id="3" creationId="{627355F4-7CCB-DAE1-8714-C34090DE612B}"/>
          </ac:spMkLst>
        </pc:spChg>
        <pc:spChg chg="mod">
          <ac:chgData name="Dave Miller" userId="fc75264b-5ec7-4c15-ac93-70818ad5ca10" providerId="ADAL" clId="{729CB6D9-2E09-4637-81EE-D161D87CD900}" dt="2023-10-02T22:17:16.234" v="1589" actId="20577"/>
          <ac:spMkLst>
            <pc:docMk/>
            <pc:sldMk cId="1961614616" sldId="284"/>
            <ac:spMk id="6" creationId="{00000000-0000-0000-0000-000000000000}"/>
          </ac:spMkLst>
        </pc:spChg>
        <pc:picChg chg="add mod">
          <ac:chgData name="Dave Miller" userId="fc75264b-5ec7-4c15-ac93-70818ad5ca10" providerId="ADAL" clId="{729CB6D9-2E09-4637-81EE-D161D87CD900}" dt="2023-10-02T22:18:18.495" v="1603"/>
          <ac:picMkLst>
            <pc:docMk/>
            <pc:sldMk cId="1961614616" sldId="284"/>
            <ac:picMk id="8" creationId="{4A068F06-31AF-A92D-3C32-080A078BC299}"/>
          </ac:picMkLst>
        </pc:picChg>
        <pc:cxnChg chg="mod">
          <ac:chgData name="Dave Miller" userId="fc75264b-5ec7-4c15-ac93-70818ad5ca10" providerId="ADAL" clId="{729CB6D9-2E09-4637-81EE-D161D87CD900}" dt="2023-10-02T22:05:53.128" v="1413" actId="14100"/>
          <ac:cxnSpMkLst>
            <pc:docMk/>
            <pc:sldMk cId="1961614616" sldId="284"/>
            <ac:cxnSpMk id="9" creationId="{00000000-0000-0000-0000-000000000000}"/>
          </ac:cxnSpMkLst>
        </pc:cxnChg>
      </pc:sldChg>
      <pc:sldChg chg="addSp modSp add mod modTransition">
        <pc:chgData name="Dave Miller" userId="fc75264b-5ec7-4c15-ac93-70818ad5ca10" providerId="ADAL" clId="{729CB6D9-2E09-4637-81EE-D161D87CD900}" dt="2023-10-02T22:18:13.660" v="1602"/>
        <pc:sldMkLst>
          <pc:docMk/>
          <pc:sldMk cId="611887074" sldId="288"/>
        </pc:sldMkLst>
        <pc:spChg chg="add mod">
          <ac:chgData name="Dave Miller" userId="fc75264b-5ec7-4c15-ac93-70818ad5ca10" providerId="ADAL" clId="{729CB6D9-2E09-4637-81EE-D161D87CD900}" dt="2023-10-02T21:54:45.736" v="1397" actId="1076"/>
          <ac:spMkLst>
            <pc:docMk/>
            <pc:sldMk cId="611887074" sldId="288"/>
            <ac:spMk id="2" creationId="{5A73C4B6-59C4-30A3-7A20-749F09818840}"/>
          </ac:spMkLst>
        </pc:spChg>
        <pc:spChg chg="mod">
          <ac:chgData name="Dave Miller" userId="fc75264b-5ec7-4c15-ac93-70818ad5ca10" providerId="ADAL" clId="{729CB6D9-2E09-4637-81EE-D161D87CD900}" dt="2023-10-02T22:04:54.577" v="1407" actId="14100"/>
          <ac:spMkLst>
            <pc:docMk/>
            <pc:sldMk cId="611887074" sldId="288"/>
            <ac:spMk id="54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2:04:15.085" v="1402" actId="208"/>
          <ac:spMkLst>
            <pc:docMk/>
            <pc:sldMk cId="611887074" sldId="288"/>
            <ac:spMk id="55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2:04:45.835" v="1406" actId="14100"/>
          <ac:spMkLst>
            <pc:docMk/>
            <pc:sldMk cId="611887074" sldId="288"/>
            <ac:spMk id="56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2:04:35.647" v="1404" actId="14100"/>
          <ac:spMkLst>
            <pc:docMk/>
            <pc:sldMk cId="611887074" sldId="288"/>
            <ac:spMk id="59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2:04:41.534" v="1405" actId="14100"/>
          <ac:spMkLst>
            <pc:docMk/>
            <pc:sldMk cId="611887074" sldId="288"/>
            <ac:spMk id="60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2:03:45.766" v="1398" actId="208"/>
          <ac:spMkLst>
            <pc:docMk/>
            <pc:sldMk cId="611887074" sldId="288"/>
            <ac:spMk id="3073" creationId="{00000000-0000-0000-0000-000000000000}"/>
          </ac:spMkLst>
        </pc:spChg>
        <pc:spChg chg="mod">
          <ac:chgData name="Dave Miller" userId="fc75264b-5ec7-4c15-ac93-70818ad5ca10" providerId="ADAL" clId="{729CB6D9-2E09-4637-81EE-D161D87CD900}" dt="2023-10-02T22:03:51.594" v="1399" actId="208"/>
          <ac:spMkLst>
            <pc:docMk/>
            <pc:sldMk cId="611887074" sldId="288"/>
            <ac:spMk id="3075" creationId="{00000000-0000-0000-0000-000000000000}"/>
          </ac:spMkLst>
        </pc:spChg>
        <pc:picChg chg="add mod">
          <ac:chgData name="Dave Miller" userId="fc75264b-5ec7-4c15-ac93-70818ad5ca10" providerId="ADAL" clId="{729CB6D9-2E09-4637-81EE-D161D87CD900}" dt="2023-10-02T22:18:13.660" v="1602"/>
          <ac:picMkLst>
            <pc:docMk/>
            <pc:sldMk cId="611887074" sldId="288"/>
            <ac:picMk id="4" creationId="{D2D610C5-7888-E0F9-D9EC-4C7BF2977783}"/>
          </ac:picMkLst>
        </pc:picChg>
        <pc:picChg chg="mod">
          <ac:chgData name="Dave Miller" userId="fc75264b-5ec7-4c15-ac93-70818ad5ca10" providerId="ADAL" clId="{729CB6D9-2E09-4637-81EE-D161D87CD900}" dt="2023-10-02T22:05:00.352" v="1408" actId="1076"/>
          <ac:picMkLst>
            <pc:docMk/>
            <pc:sldMk cId="611887074" sldId="288"/>
            <ac:picMk id="3074" creationId="{00000000-0000-0000-0000-000000000000}"/>
          </ac:picMkLst>
        </pc:picChg>
        <pc:cxnChg chg="mod">
          <ac:chgData name="Dave Miller" userId="fc75264b-5ec7-4c15-ac93-70818ad5ca10" providerId="ADAL" clId="{729CB6D9-2E09-4637-81EE-D161D87CD900}" dt="2023-10-02T22:03:57.025" v="1400" actId="208"/>
          <ac:cxnSpMkLst>
            <pc:docMk/>
            <pc:sldMk cId="611887074" sldId="288"/>
            <ac:cxnSpMk id="35" creationId="{00000000-0000-0000-0000-000000000000}"/>
          </ac:cxnSpMkLst>
        </pc:cxnChg>
        <pc:cxnChg chg="mod">
          <ac:chgData name="Dave Miller" userId="fc75264b-5ec7-4c15-ac93-70818ad5ca10" providerId="ADAL" clId="{729CB6D9-2E09-4637-81EE-D161D87CD900}" dt="2023-10-02T22:04:06.638" v="1401" actId="208"/>
          <ac:cxnSpMkLst>
            <pc:docMk/>
            <pc:sldMk cId="611887074" sldId="288"/>
            <ac:cxnSpMk id="41" creationId="{00000000-0000-0000-0000-000000000000}"/>
          </ac:cxnSpMkLst>
        </pc:cxnChg>
        <pc:cxnChg chg="mod">
          <ac:chgData name="Dave Miller" userId="fc75264b-5ec7-4c15-ac93-70818ad5ca10" providerId="ADAL" clId="{729CB6D9-2E09-4637-81EE-D161D87CD900}" dt="2023-10-02T22:04:20.440" v="1403" actId="208"/>
          <ac:cxnSpMkLst>
            <pc:docMk/>
            <pc:sldMk cId="611887074" sldId="288"/>
            <ac:cxnSpMk id="63" creationId="{00000000-0000-0000-0000-000000000000}"/>
          </ac:cxnSpMkLst>
        </pc:cxnChg>
      </pc:sldChg>
      <pc:sldChg chg="delSp modSp add del mod">
        <pc:chgData name="Dave Miller" userId="fc75264b-5ec7-4c15-ac93-70818ad5ca10" providerId="ADAL" clId="{729CB6D9-2E09-4637-81EE-D161D87CD900}" dt="2023-10-02T21:51:50.346" v="1347" actId="2696"/>
        <pc:sldMkLst>
          <pc:docMk/>
          <pc:sldMk cId="784341665" sldId="289"/>
        </pc:sldMkLst>
        <pc:spChg chg="del mod">
          <ac:chgData name="Dave Miller" userId="fc75264b-5ec7-4c15-ac93-70818ad5ca10" providerId="ADAL" clId="{729CB6D9-2E09-4637-81EE-D161D87CD900}" dt="2023-10-02T21:51:19.884" v="1342" actId="21"/>
          <ac:spMkLst>
            <pc:docMk/>
            <pc:sldMk cId="784341665" sldId="289"/>
            <ac:spMk id="12" creationId="{00000000-0000-0000-0000-000000000000}"/>
          </ac:spMkLst>
        </pc:spChg>
        <pc:spChg chg="del">
          <ac:chgData name="Dave Miller" userId="fc75264b-5ec7-4c15-ac93-70818ad5ca10" providerId="ADAL" clId="{729CB6D9-2E09-4637-81EE-D161D87CD900}" dt="2023-10-02T21:49:13.862" v="1314" actId="478"/>
          <ac:spMkLst>
            <pc:docMk/>
            <pc:sldMk cId="784341665" sldId="289"/>
            <ac:spMk id="14" creationId="{00000000-0000-0000-0000-000000000000}"/>
          </ac:spMkLst>
        </pc:spChg>
        <pc:picChg chg="mod modCrop">
          <ac:chgData name="Dave Miller" userId="fc75264b-5ec7-4c15-ac93-70818ad5ca10" providerId="ADAL" clId="{729CB6D9-2E09-4637-81EE-D161D87CD900}" dt="2023-10-02T21:49:52.137" v="1320" actId="732"/>
          <ac:picMkLst>
            <pc:docMk/>
            <pc:sldMk cId="784341665" sldId="289"/>
            <ac:picMk id="2" creationId="{00000000-0000-0000-0000-000000000000}"/>
          </ac:picMkLst>
        </pc:picChg>
        <pc:cxnChg chg="del">
          <ac:chgData name="Dave Miller" userId="fc75264b-5ec7-4c15-ac93-70818ad5ca10" providerId="ADAL" clId="{729CB6D9-2E09-4637-81EE-D161D87CD900}" dt="2023-10-02T21:49:20.919" v="1315" actId="478"/>
          <ac:cxnSpMkLst>
            <pc:docMk/>
            <pc:sldMk cId="784341665" sldId="289"/>
            <ac:cxnSpMk id="6" creationId="{00000000-0000-0000-0000-000000000000}"/>
          </ac:cxnSpMkLst>
        </pc:cxnChg>
      </pc:sldChg>
      <pc:sldChg chg="ord">
        <pc:chgData name="Dave Miller" userId="fc75264b-5ec7-4c15-ac93-70818ad5ca10" providerId="ADAL" clId="{729CB6D9-2E09-4637-81EE-D161D87CD900}" dt="2023-10-06T20:32:39.131" v="1613"/>
        <pc:sldMkLst>
          <pc:docMk/>
          <pc:sldMk cId="3236564776" sldId="289"/>
        </pc:sldMkLst>
      </pc:sldChg>
      <pc:sldChg chg="modSp mod">
        <pc:chgData name="Dave Miller" userId="fc75264b-5ec7-4c15-ac93-70818ad5ca10" providerId="ADAL" clId="{729CB6D9-2E09-4637-81EE-D161D87CD900}" dt="2023-10-06T20:34:54.918" v="1620" actId="1076"/>
        <pc:sldMkLst>
          <pc:docMk/>
          <pc:sldMk cId="177207471" sldId="316"/>
        </pc:sldMkLst>
        <pc:picChg chg="mod">
          <ac:chgData name="Dave Miller" userId="fc75264b-5ec7-4c15-ac93-70818ad5ca10" providerId="ADAL" clId="{729CB6D9-2E09-4637-81EE-D161D87CD900}" dt="2023-10-06T20:34:51.572" v="1618" actId="1076"/>
          <ac:picMkLst>
            <pc:docMk/>
            <pc:sldMk cId="177207471" sldId="316"/>
            <ac:picMk id="3" creationId="{00000000-0000-0000-0000-000000000000}"/>
          </ac:picMkLst>
        </pc:picChg>
        <pc:picChg chg="mod">
          <ac:chgData name="Dave Miller" userId="fc75264b-5ec7-4c15-ac93-70818ad5ca10" providerId="ADAL" clId="{729CB6D9-2E09-4637-81EE-D161D87CD900}" dt="2023-10-06T20:34:53.219" v="1619" actId="1076"/>
          <ac:picMkLst>
            <pc:docMk/>
            <pc:sldMk cId="177207471" sldId="316"/>
            <ac:picMk id="2052" creationId="{00000000-0000-0000-0000-000000000000}"/>
          </ac:picMkLst>
        </pc:picChg>
        <pc:picChg chg="mod">
          <ac:chgData name="Dave Miller" userId="fc75264b-5ec7-4c15-ac93-70818ad5ca10" providerId="ADAL" clId="{729CB6D9-2E09-4637-81EE-D161D87CD900}" dt="2023-10-06T20:34:54.918" v="1620" actId="1076"/>
          <ac:picMkLst>
            <pc:docMk/>
            <pc:sldMk cId="177207471" sldId="316"/>
            <ac:picMk id="2062" creationId="{00000000-0000-0000-0000-000000000000}"/>
          </ac:picMkLst>
        </pc:picChg>
      </pc:sldChg>
      <pc:sldChg chg="addSp delSp modSp add mod">
        <pc:chgData name="Dave Miller" userId="fc75264b-5ec7-4c15-ac93-70818ad5ca10" providerId="ADAL" clId="{729CB6D9-2E09-4637-81EE-D161D87CD900}" dt="2023-10-06T20:38:28.056" v="1641" actId="1076"/>
        <pc:sldMkLst>
          <pc:docMk/>
          <pc:sldMk cId="2643258104" sldId="325"/>
        </pc:sldMkLst>
        <pc:spChg chg="add mod">
          <ac:chgData name="Dave Miller" userId="fc75264b-5ec7-4c15-ac93-70818ad5ca10" providerId="ADAL" clId="{729CB6D9-2E09-4637-81EE-D161D87CD900}" dt="2023-10-06T20:38:23.434" v="1640" actId="1076"/>
          <ac:spMkLst>
            <pc:docMk/>
            <pc:sldMk cId="2643258104" sldId="325"/>
            <ac:spMk id="4" creationId="{34320002-6702-6642-4657-9FB68AA41C87}"/>
          </ac:spMkLst>
        </pc:spChg>
        <pc:spChg chg="del mod">
          <ac:chgData name="Dave Miller" userId="fc75264b-5ec7-4c15-ac93-70818ad5ca10" providerId="ADAL" clId="{729CB6D9-2E09-4637-81EE-D161D87CD900}" dt="2023-10-06T20:38:00.388" v="1635" actId="21"/>
          <ac:spMkLst>
            <pc:docMk/>
            <pc:sldMk cId="2643258104" sldId="325"/>
            <ac:spMk id="5" creationId="{F1B719EA-72BD-6992-9FA3-98F7A6ABFFB4}"/>
          </ac:spMkLst>
        </pc:spChg>
        <pc:picChg chg="del">
          <ac:chgData name="Dave Miller" userId="fc75264b-5ec7-4c15-ac93-70818ad5ca10" providerId="ADAL" clId="{729CB6D9-2E09-4637-81EE-D161D87CD900}" dt="2023-10-06T20:37:51.839" v="1632" actId="478"/>
          <ac:picMkLst>
            <pc:docMk/>
            <pc:sldMk cId="2643258104" sldId="325"/>
            <ac:picMk id="2" creationId="{13C42248-A472-C456-E72B-C8A87CE4F306}"/>
          </ac:picMkLst>
        </pc:picChg>
        <pc:picChg chg="add mod">
          <ac:chgData name="Dave Miller" userId="fc75264b-5ec7-4c15-ac93-70818ad5ca10" providerId="ADAL" clId="{729CB6D9-2E09-4637-81EE-D161D87CD900}" dt="2023-10-06T20:38:28.056" v="1641" actId="1076"/>
          <ac:picMkLst>
            <pc:docMk/>
            <pc:sldMk cId="2643258104" sldId="325"/>
            <ac:picMk id="6" creationId="{714FB1A8-E72A-2073-D293-21BE21DD0615}"/>
          </ac:picMkLst>
        </pc:picChg>
      </pc:sldChg>
      <pc:sldChg chg="del">
        <pc:chgData name="Dave Miller" userId="fc75264b-5ec7-4c15-ac93-70818ad5ca10" providerId="ADAL" clId="{729CB6D9-2E09-4637-81EE-D161D87CD900}" dt="2023-10-06T20:37:03.725" v="1621" actId="2696"/>
        <pc:sldMkLst>
          <pc:docMk/>
          <pc:sldMk cId="183225319" sldId="330"/>
        </pc:sldMkLst>
      </pc:sldChg>
      <pc:sldMasterChg chg="modTransition modSldLayout">
        <pc:chgData name="Dave Miller" userId="fc75264b-5ec7-4c15-ac93-70818ad5ca10" providerId="ADAL" clId="{729CB6D9-2E09-4637-81EE-D161D87CD900}" dt="2023-10-02T22:13:18.709" v="1528"/>
        <pc:sldMasterMkLst>
          <pc:docMk/>
          <pc:sldMasterMk cId="759120461" sldId="2147483648"/>
        </pc:sldMasterMkLst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4194930770" sldId="2147483649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1171045863" sldId="2147483650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3831236893" sldId="2147483651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1148092192" sldId="2147483652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345020175" sldId="2147483653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3639525862" sldId="2147483654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1148191082" sldId="2147483655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4026046699" sldId="2147483656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1534586148" sldId="2147483657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3402098040" sldId="2147483658"/>
          </pc:sldLayoutMkLst>
        </pc:sldLayoutChg>
        <pc:sldLayoutChg chg="modTransition">
          <pc:chgData name="Dave Miller" userId="fc75264b-5ec7-4c15-ac93-70818ad5ca10" providerId="ADAL" clId="{729CB6D9-2E09-4637-81EE-D161D87CD900}" dt="2023-10-02T22:13:18.709" v="1528"/>
          <pc:sldLayoutMkLst>
            <pc:docMk/>
            <pc:sldMasterMk cId="759120461" sldId="2147483648"/>
            <pc:sldLayoutMk cId="421508216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74F78-3051-4225-9C39-92841036E703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A463A-B67F-480D-AC41-18CE3BE34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6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430C0-B506-4FDF-A37F-24740290C3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3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430C0-B506-4FDF-A37F-24740290C3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0A4A-FD3D-027E-EFF7-A386ADD1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F48FB-69D2-FD95-DBD1-929AF1BFD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DFBF9-6444-5D9D-D37A-F2AFF404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0936F-CCBA-CCB0-EDA7-B4309A10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1565-730B-CE56-D096-88C3813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365E5-0968-2B57-A950-E996D908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1B3B4-C128-1FEF-6E01-23B037325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64D8-6706-D83F-125A-AF0D4DE7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0A047-8D00-DBDE-62DE-B8F94E38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E1FDB-8538-304F-EE1C-573B51AD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3A75E4-D55F-9513-94B0-4E35F1174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BD152-7825-88A2-0D0A-94B07D74D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0A35-D4BD-3796-9B58-10A0B312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5438E-D91F-BFB2-E9F5-D8986ADF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54FF4-EB9E-41BF-CDDC-1DC60989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3D8D-853A-1B05-2E30-D3B59064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F5321-5875-B337-EEF6-37734F98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1835E-5770-1099-64DA-39A19FDD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66355-7AA6-698C-2B64-BC035FC8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B4197-9FFF-255E-D6D3-50C7561E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2552-1200-B0BE-0F4B-D680EDB2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63131-5521-FA05-00AA-A3AB5F289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CBFDD-9834-98C7-0440-835B434E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F6B9-C534-A595-604B-9A578BF9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A3720-FD8F-9ACA-11B4-CF57CD6E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CB37-221A-7C71-2FB3-13083F36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7B57-221D-F5F6-15AE-DADEC0533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7B04A-6667-EE42-2E1F-19225B950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46E21-9275-0E30-57DF-A9B527AF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193F6-0FA3-D1FF-BD6C-39C85871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9B021-4F3D-9DED-17BC-73A8C578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F87E-5CE5-62B6-972F-2A2FA9E5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96B0-108D-C8C7-C9F9-F9032486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0612E-6824-2E1A-F543-5E188EDA5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CD1D1-35E8-D54F-E1C7-10A861430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884B4-D4A2-3895-9AF3-1F73240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EAAB35-E310-97A6-4D97-44129894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30670-AEFF-78BF-A421-9289AADF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5192B-6EDC-8865-B9FC-C6587539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DC5E-8841-B136-4535-BC2E47C8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78FD3-878D-9E79-2AA8-8CF771EF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54106-9EAE-E0DA-01EF-B330CFC4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F92B0-B49F-3048-42AA-A6DC9489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1F54F-6CC1-4957-85DD-5C50AEF5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6226B-7A92-8EEF-493F-7428F2C6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456E8-7C61-6388-A2EA-EE8F03AF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7803-2AB0-16AF-0D76-ED3726FD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A02D4-874F-4A2D-3048-7C721441E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CA206-7F75-F85F-79B1-EF93ADBD8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18D3D-A23B-0B16-F21C-95A0A66F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F053E-AF07-2DFB-AEE4-E71B9978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CB3D0-8FFE-55F7-D660-A37C91FA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A33CD-B9C1-ADFA-0C3D-09041C0E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1E9E0-821A-0677-2B05-EFAA4EB01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FC990-BB17-89A5-4005-0EFE51606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7B65E-E517-107D-E719-61F97660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AF356-0D5B-422D-21C6-C5319D13C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E070C-CE93-05A8-545F-AFB74DEE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08435-EADA-A539-FA75-2BB99076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C9D4D-D017-FCFA-8DEA-34C14114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6C5BF-D00C-561E-34E9-11AD27621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696B2-6D9B-4028-8F15-E8ADAE52043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D6E67-F0BB-3054-5308-C22489FB5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30009-20E6-C79F-0201-78FD9198E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759D-E017-4206-93A1-F1D5BB88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2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74FCD-03D7-D220-3A73-A6A8BE1A9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7" r="-1" b="1036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859A8-F904-884F-4FBE-4A0680C7BEED}"/>
              </a:ext>
            </a:extLst>
          </p:cNvPr>
          <p:cNvSpPr txBox="1"/>
          <p:nvPr/>
        </p:nvSpPr>
        <p:spPr>
          <a:xfrm>
            <a:off x="8325947" y="177942"/>
            <a:ext cx="3801106" cy="56980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</a:rPr>
              <a:t>David Miller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latin typeface="Arial Black" panose="020B0A04020102020204" pitchFamily="34" charset="0"/>
            </a:endParaRP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National Sporting Clays Association Level 3 Instructor and Level 1 Certifying Instructor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Two-time Guinness World Record Holder in clay shooting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The Most Clay Targets Shot In One Hour  - Total 3653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The Most Clay Targets Shot In 12 Hours By A Team Of Five – Total 14,167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Employed as the CZ-USA Shotgun Expert 16 years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Expert Gun Fitter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NRA Range Safety Officer Certified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NRA Shotgun Instructor Level 1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Scholastic Clay Target Program Shooting Coach 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Multi-State American Sporting Clays &amp; English Sporting Champion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17 Year Master Class Competitor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Professional Sporting Clay Course Designer 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Pro Shooter “American Bird Hunter” TV Series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Professional Exhibition Shooter </a:t>
            </a:r>
          </a:p>
          <a:p>
            <a:pPr marL="22860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00" b="1" dirty="0"/>
              <a:t>Avid Upland Bird Hunter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200" b="1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473F821-A54B-EE0E-48C5-F9559A8A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638" y="6053892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740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52600" y="25908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Drop at Heel &amp; Toe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5943601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3967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2.dropbox.com/t/2/AADKNeY6P9aOGXKZ2AF_GhVgz84rF3TcqYVFIFJ7GZ4z6g/12/154223192/png/32x32/3/1486162800/0/2/15z_CZUplandUltralightGreen_06480_06481.png/EP628XUY6roCIAIoAg/qSaRPfQ2JlMopcV68KTmP5xeFcFw6sjtsqxa7fTnvxU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119"/>
          <a:stretch/>
        </p:blipFill>
        <p:spPr bwMode="auto">
          <a:xfrm>
            <a:off x="1679574" y="912812"/>
            <a:ext cx="8683626" cy="37649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209800" y="1524000"/>
            <a:ext cx="685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209800" y="1524000"/>
            <a:ext cx="0" cy="7620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05556" y="4114800"/>
            <a:ext cx="767415" cy="299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64007" y="1543049"/>
            <a:ext cx="17929" cy="2895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Line Callout 2 53"/>
          <p:cNvSpPr/>
          <p:nvPr/>
        </p:nvSpPr>
        <p:spPr>
          <a:xfrm>
            <a:off x="3535680" y="4683486"/>
            <a:ext cx="914400" cy="548640"/>
          </a:xfrm>
          <a:prstGeom prst="borderCallout2">
            <a:avLst>
              <a:gd name="adj1" fmla="val 33456"/>
              <a:gd name="adj2" fmla="val -980"/>
              <a:gd name="adj3" fmla="val 35907"/>
              <a:gd name="adj4" fmla="val -50490"/>
              <a:gd name="adj5" fmla="val -65398"/>
              <a:gd name="adj6" fmla="val -4813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Toe</a:t>
            </a:r>
          </a:p>
        </p:txBody>
      </p:sp>
      <p:sp>
        <p:nvSpPr>
          <p:cNvPr id="52" name="Line Callout 2 51"/>
          <p:cNvSpPr/>
          <p:nvPr/>
        </p:nvSpPr>
        <p:spPr>
          <a:xfrm>
            <a:off x="8523643" y="455677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164801"/>
              <a:gd name="adj6" fmla="val 634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60" name="Line Callout 2 59"/>
          <p:cNvSpPr/>
          <p:nvPr/>
        </p:nvSpPr>
        <p:spPr>
          <a:xfrm>
            <a:off x="2806597" y="445142"/>
            <a:ext cx="914400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3957"/>
              <a:gd name="adj6" fmla="val -65785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Heel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9574" y="6027004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921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8458200" y="152400"/>
            <a:ext cx="1828800" cy="762000"/>
          </a:xfrm>
          <a:prstGeom prst="borderCallout2">
            <a:avLst>
              <a:gd name="adj1" fmla="val 48437"/>
              <a:gd name="adj2" fmla="val -419"/>
              <a:gd name="adj3" fmla="val 55768"/>
              <a:gd name="adj4" fmla="val -43792"/>
              <a:gd name="adj5" fmla="val 195543"/>
              <a:gd name="adj6" fmla="val -118404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Not enough Drop at Heel</a:t>
            </a:r>
          </a:p>
        </p:txBody>
      </p:sp>
      <p:sp>
        <p:nvSpPr>
          <p:cNvPr id="4" name="Donut 3"/>
          <p:cNvSpPr/>
          <p:nvPr/>
        </p:nvSpPr>
        <p:spPr>
          <a:xfrm>
            <a:off x="4800601" y="1403350"/>
            <a:ext cx="1712259" cy="1644651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8458200" y="4267200"/>
            <a:ext cx="1828800" cy="762000"/>
          </a:xfrm>
          <a:prstGeom prst="borderCallout2">
            <a:avLst>
              <a:gd name="adj1" fmla="val 48437"/>
              <a:gd name="adj2" fmla="val -419"/>
              <a:gd name="adj3" fmla="val 52239"/>
              <a:gd name="adj4" fmla="val -43792"/>
              <a:gd name="adj5" fmla="val -17986"/>
              <a:gd name="adj6" fmla="val -13972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Not enough Drop at Toe</a:t>
            </a:r>
          </a:p>
        </p:txBody>
      </p:sp>
      <p:sp>
        <p:nvSpPr>
          <p:cNvPr id="6" name="Donut 5"/>
          <p:cNvSpPr/>
          <p:nvPr/>
        </p:nvSpPr>
        <p:spPr>
          <a:xfrm>
            <a:off x="4267201" y="3048001"/>
            <a:ext cx="1712259" cy="1644651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027004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755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30553" cy="6087035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1676400" y="69849"/>
            <a:ext cx="1828800" cy="762000"/>
          </a:xfrm>
          <a:prstGeom prst="borderCallout2">
            <a:avLst>
              <a:gd name="adj1" fmla="val 100129"/>
              <a:gd name="adj2" fmla="val 37273"/>
              <a:gd name="adj3" fmla="val 253306"/>
              <a:gd name="adj4" fmla="val 28516"/>
              <a:gd name="adj5" fmla="val 330041"/>
              <a:gd name="adj6" fmla="val 56178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Sufficient Drop at Heel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38600" y="2133600"/>
            <a:ext cx="6522720" cy="350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Line Callout 2 4"/>
          <p:cNvSpPr/>
          <p:nvPr/>
        </p:nvSpPr>
        <p:spPr>
          <a:xfrm>
            <a:off x="6362700" y="266700"/>
            <a:ext cx="1828800" cy="762000"/>
          </a:xfrm>
          <a:prstGeom prst="borderCallout2">
            <a:avLst>
              <a:gd name="adj1" fmla="val 48437"/>
              <a:gd name="adj2" fmla="val -419"/>
              <a:gd name="adj3" fmla="val 55768"/>
              <a:gd name="adj4" fmla="val -43792"/>
              <a:gd name="adj5" fmla="val 254050"/>
              <a:gd name="adj6" fmla="val -4997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Sightline over rib is correct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8579224" y="5029200"/>
            <a:ext cx="1828800" cy="762000"/>
          </a:xfrm>
          <a:prstGeom prst="borderCallout2">
            <a:avLst>
              <a:gd name="adj1" fmla="val 48437"/>
              <a:gd name="adj2" fmla="val -419"/>
              <a:gd name="adj3" fmla="val 52239"/>
              <a:gd name="adj4" fmla="val -43792"/>
              <a:gd name="adj5" fmla="val -100927"/>
              <a:gd name="adj6" fmla="val -28458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Sufficient Drop at Toe</a:t>
            </a:r>
          </a:p>
        </p:txBody>
      </p:sp>
      <p:sp>
        <p:nvSpPr>
          <p:cNvPr id="7" name="Donut 6"/>
          <p:cNvSpPr/>
          <p:nvPr/>
        </p:nvSpPr>
        <p:spPr>
          <a:xfrm>
            <a:off x="2604247" y="3733800"/>
            <a:ext cx="828114" cy="68580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362200" y="2590800"/>
            <a:ext cx="914400" cy="68580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1018" y="6064632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3743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52600" y="25908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Drop at Comb &amp; Nose Comb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594360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410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2.dropbox.com/t/2/AADKNeY6P9aOGXKZ2AF_GhVgz84rF3TcqYVFIFJ7GZ4z6g/12/154223192/png/32x32/3/1486162800/0/2/15z_CZUplandUltralightGreen_06480_06481.png/EP628XUY6roCIAIoAg/qSaRPfQ2JlMopcV68KTmP5xeFcFw6sjtsqxa7fTnvxU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119"/>
          <a:stretch/>
        </p:blipFill>
        <p:spPr bwMode="auto">
          <a:xfrm>
            <a:off x="1679574" y="912812"/>
            <a:ext cx="8683626" cy="37649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209800" y="1524000"/>
            <a:ext cx="685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15000" y="1524000"/>
            <a:ext cx="0" cy="457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62400" y="1524000"/>
            <a:ext cx="0" cy="6096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Line Callout 2 51"/>
          <p:cNvSpPr/>
          <p:nvPr/>
        </p:nvSpPr>
        <p:spPr>
          <a:xfrm>
            <a:off x="8523643" y="455677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164801"/>
              <a:gd name="adj6" fmla="val 634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56" name="Line Callout 2 55"/>
          <p:cNvSpPr/>
          <p:nvPr/>
        </p:nvSpPr>
        <p:spPr>
          <a:xfrm>
            <a:off x="6324600" y="455677"/>
            <a:ext cx="990600" cy="79965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5280"/>
              <a:gd name="adj6" fmla="val -6307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Nose Comb</a:t>
            </a:r>
          </a:p>
        </p:txBody>
      </p:sp>
      <p:sp>
        <p:nvSpPr>
          <p:cNvPr id="59" name="Line Callout 2 58"/>
          <p:cNvSpPr/>
          <p:nvPr/>
        </p:nvSpPr>
        <p:spPr>
          <a:xfrm>
            <a:off x="4554071" y="445142"/>
            <a:ext cx="914400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3957"/>
              <a:gd name="adj6" fmla="val -65785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Comb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0266" y="602119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832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48" y="8965"/>
            <a:ext cx="9130553" cy="6087035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7924800" y="258140"/>
            <a:ext cx="990600" cy="799651"/>
          </a:xfrm>
          <a:prstGeom prst="borderCallout2">
            <a:avLst>
              <a:gd name="adj1" fmla="val 80970"/>
              <a:gd name="adj2" fmla="val 1169"/>
              <a:gd name="adj3" fmla="val 82651"/>
              <a:gd name="adj4" fmla="val -49246"/>
              <a:gd name="adj5" fmla="val 266446"/>
              <a:gd name="adj6" fmla="val -258545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Nose Comb</a:t>
            </a:r>
          </a:p>
        </p:txBody>
      </p:sp>
      <p:sp>
        <p:nvSpPr>
          <p:cNvPr id="4" name="Line Callout 2 3"/>
          <p:cNvSpPr/>
          <p:nvPr/>
        </p:nvSpPr>
        <p:spPr>
          <a:xfrm>
            <a:off x="5867400" y="445142"/>
            <a:ext cx="914400" cy="612648"/>
          </a:xfrm>
          <a:prstGeom prst="borderCallout2">
            <a:avLst>
              <a:gd name="adj1" fmla="val 51675"/>
              <a:gd name="adj2" fmla="val -5392"/>
              <a:gd name="adj3" fmla="val 104352"/>
              <a:gd name="adj4" fmla="val -196079"/>
              <a:gd name="adj5" fmla="val 312236"/>
              <a:gd name="adj6" fmla="val -196667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Comb</a:t>
            </a:r>
          </a:p>
        </p:txBody>
      </p:sp>
      <p:sp>
        <p:nvSpPr>
          <p:cNvPr id="5" name="Donut 4"/>
          <p:cNvSpPr/>
          <p:nvPr/>
        </p:nvSpPr>
        <p:spPr>
          <a:xfrm>
            <a:off x="3505200" y="2362200"/>
            <a:ext cx="1066800" cy="609600"/>
          </a:xfrm>
          <a:prstGeom prst="donut">
            <a:avLst>
              <a:gd name="adj" fmla="val 199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724400" y="2362200"/>
            <a:ext cx="1066800" cy="609600"/>
          </a:xfrm>
          <a:prstGeom prst="donut">
            <a:avLst>
              <a:gd name="adj" fmla="val 1996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24400" y="2209800"/>
            <a:ext cx="54102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Line Callout 2 9"/>
          <p:cNvSpPr/>
          <p:nvPr/>
        </p:nvSpPr>
        <p:spPr>
          <a:xfrm>
            <a:off x="8397689" y="1320503"/>
            <a:ext cx="854785" cy="642768"/>
          </a:xfrm>
          <a:prstGeom prst="borderCallout2">
            <a:avLst>
              <a:gd name="adj1" fmla="val 60591"/>
              <a:gd name="adj2" fmla="val -2041"/>
              <a:gd name="adj3" fmla="val 60592"/>
              <a:gd name="adj4" fmla="val -24533"/>
              <a:gd name="adj5" fmla="val 164801"/>
              <a:gd name="adj6" fmla="val -2621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6027004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4019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90800"/>
            <a:ext cx="8686800" cy="1143000"/>
          </a:xfrm>
        </p:spPr>
        <p:txBody>
          <a:bodyPr>
            <a:noAutofit/>
          </a:bodyPr>
          <a:lstStyle/>
          <a:p>
            <a:r>
              <a:rPr lang="en-US" sz="8000" b="1" dirty="0"/>
              <a:t>Length of Pull &amp; Grip Length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6001213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577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71" y="0"/>
            <a:ext cx="9144000" cy="6096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114800" y="2819400"/>
            <a:ext cx="990600" cy="0"/>
          </a:xfrm>
          <a:prstGeom prst="straightConnector1">
            <a:avLst/>
          </a:prstGeom>
          <a:ln>
            <a:solidFill>
              <a:srgbClr val="EE12B4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Line Callout 2 11"/>
          <p:cNvSpPr/>
          <p:nvPr/>
        </p:nvSpPr>
        <p:spPr>
          <a:xfrm>
            <a:off x="5421406" y="990600"/>
            <a:ext cx="2198594" cy="914400"/>
          </a:xfrm>
          <a:prstGeom prst="borderCallout2">
            <a:avLst>
              <a:gd name="adj1" fmla="val 42279"/>
              <a:gd name="adj2" fmla="val 545"/>
              <a:gd name="adj3" fmla="val 46691"/>
              <a:gd name="adj4" fmla="val -16667"/>
              <a:gd name="adj5" fmla="val 197794"/>
              <a:gd name="adj6" fmla="val -42228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Pull is too long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05200" y="2286000"/>
            <a:ext cx="7140388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42757" y="6027004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843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3276600" y="228600"/>
            <a:ext cx="2198594" cy="914400"/>
          </a:xfrm>
          <a:prstGeom prst="borderCallout2">
            <a:avLst>
              <a:gd name="adj1" fmla="val 51103"/>
              <a:gd name="adj2" fmla="val 99628"/>
              <a:gd name="adj3" fmla="val 51103"/>
              <a:gd name="adj4" fmla="val 118501"/>
              <a:gd name="adj5" fmla="val 181617"/>
              <a:gd name="adj6" fmla="val 130249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Pull is too long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638800" y="1905000"/>
            <a:ext cx="990600" cy="0"/>
          </a:xfrm>
          <a:prstGeom prst="straightConnector1">
            <a:avLst/>
          </a:prstGeom>
          <a:ln>
            <a:solidFill>
              <a:srgbClr val="EE12B4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Line Callout 2 4"/>
          <p:cNvSpPr/>
          <p:nvPr/>
        </p:nvSpPr>
        <p:spPr>
          <a:xfrm>
            <a:off x="1828800" y="4038600"/>
            <a:ext cx="2198594" cy="914400"/>
          </a:xfrm>
          <a:prstGeom prst="borderCallout2">
            <a:avLst>
              <a:gd name="adj1" fmla="val 51103"/>
              <a:gd name="adj2" fmla="val 99628"/>
              <a:gd name="adj3" fmla="val 52574"/>
              <a:gd name="adj4" fmla="val 110550"/>
              <a:gd name="adj5" fmla="val -168383"/>
              <a:gd name="adj6" fmla="val 110065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Grip is too long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1" y="2438400"/>
            <a:ext cx="261097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Donut 8"/>
          <p:cNvSpPr/>
          <p:nvPr/>
        </p:nvSpPr>
        <p:spPr>
          <a:xfrm>
            <a:off x="3581400" y="1752600"/>
            <a:ext cx="1121148" cy="106680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8300" y="6081933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46885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76A9DD0-9F10-2EEA-2B2B-4D41639EB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560" y="6073861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3AFF6-0548-821D-C77F-174B63DDB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88"/>
          <a:stretch/>
        </p:blipFill>
        <p:spPr>
          <a:xfrm>
            <a:off x="-7" y="516"/>
            <a:ext cx="5653516" cy="6408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00726-0362-147C-9BED-59910F50300F}"/>
              </a:ext>
            </a:extLst>
          </p:cNvPr>
          <p:cNvSpPr txBox="1"/>
          <p:nvPr/>
        </p:nvSpPr>
        <p:spPr>
          <a:xfrm>
            <a:off x="5749871" y="976392"/>
            <a:ext cx="62645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MSS Programs</a:t>
            </a:r>
            <a:r>
              <a:rPr lang="en-US" sz="2400" b="1" dirty="0"/>
              <a:t> 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Shooting Team Clinics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Athlete Development from Novice to Advanced Shooters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Training Programs for Sporting Clays Games, Trap, and Skeet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Coach Development Clinics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Gun Fit basic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6 parts to shot planning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Three guns mounts, when to use them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How to view targets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Training - vs - Practice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Team Practice Development Programs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Running productive weekly practice sessions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Evaluation of performance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76" y="-22412"/>
            <a:ext cx="9144000" cy="6096000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7315200" y="685800"/>
            <a:ext cx="2198594" cy="914400"/>
          </a:xfrm>
          <a:prstGeom prst="borderCallout2">
            <a:avLst>
              <a:gd name="adj1" fmla="val 42279"/>
              <a:gd name="adj2" fmla="val 545"/>
              <a:gd name="adj3" fmla="val 45220"/>
              <a:gd name="adj4" fmla="val -34404"/>
              <a:gd name="adj5" fmla="val 205147"/>
              <a:gd name="adj6" fmla="val -53237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Pull is too short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874123" y="2590800"/>
            <a:ext cx="506507" cy="0"/>
          </a:xfrm>
          <a:prstGeom prst="straightConnector1">
            <a:avLst/>
          </a:prstGeom>
          <a:ln>
            <a:solidFill>
              <a:srgbClr val="EE12B4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Line Callout 2 6"/>
          <p:cNvSpPr/>
          <p:nvPr/>
        </p:nvSpPr>
        <p:spPr>
          <a:xfrm>
            <a:off x="3901887" y="4953000"/>
            <a:ext cx="2198594" cy="914400"/>
          </a:xfrm>
          <a:prstGeom prst="borderCallout2">
            <a:avLst>
              <a:gd name="adj1" fmla="val 51103"/>
              <a:gd name="adj2" fmla="val 99628"/>
              <a:gd name="adj3" fmla="val 52574"/>
              <a:gd name="adj4" fmla="val 110550"/>
              <a:gd name="adj5" fmla="val -168383"/>
              <a:gd name="adj6" fmla="val 14370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Grip is too short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81800" y="3429000"/>
            <a:ext cx="53340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76400" y="6027004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772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22412"/>
            <a:ext cx="9144000" cy="6096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6172200" y="2743200"/>
            <a:ext cx="457200" cy="0"/>
          </a:xfrm>
          <a:prstGeom prst="straightConnector1">
            <a:avLst/>
          </a:prstGeom>
          <a:ln>
            <a:solidFill>
              <a:srgbClr val="EE12B4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Line Callout 2 4"/>
          <p:cNvSpPr/>
          <p:nvPr/>
        </p:nvSpPr>
        <p:spPr>
          <a:xfrm>
            <a:off x="3276600" y="381000"/>
            <a:ext cx="2198594" cy="914400"/>
          </a:xfrm>
          <a:prstGeom prst="borderCallout2">
            <a:avLst>
              <a:gd name="adj1" fmla="val 49632"/>
              <a:gd name="adj2" fmla="val 99016"/>
              <a:gd name="adj3" fmla="val 48161"/>
              <a:gd name="adj4" fmla="val 133792"/>
              <a:gd name="adj5" fmla="val 258088"/>
              <a:gd name="adj6" fmla="val 143705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Pull is too short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6046933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1512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36" y="0"/>
            <a:ext cx="9076764" cy="6051176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6858000" y="152400"/>
            <a:ext cx="2198594" cy="533400"/>
          </a:xfrm>
          <a:prstGeom prst="borderCallout2">
            <a:avLst>
              <a:gd name="adj1" fmla="val 42279"/>
              <a:gd name="adj2" fmla="val 545"/>
              <a:gd name="adj3" fmla="val 61397"/>
              <a:gd name="adj4" fmla="val -60092"/>
              <a:gd name="adj5" fmla="val 222794"/>
              <a:gd name="adj6" fmla="val -81983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Pull is correct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76800" y="2209800"/>
            <a:ext cx="381000" cy="0"/>
          </a:xfrm>
          <a:prstGeom prst="straightConnector1">
            <a:avLst/>
          </a:prstGeom>
          <a:ln>
            <a:solidFill>
              <a:srgbClr val="EE12B4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Line Callout 2 5"/>
          <p:cNvSpPr/>
          <p:nvPr/>
        </p:nvSpPr>
        <p:spPr>
          <a:xfrm>
            <a:off x="3733801" y="5181601"/>
            <a:ext cx="2366681" cy="685799"/>
          </a:xfrm>
          <a:prstGeom prst="borderCallout2">
            <a:avLst>
              <a:gd name="adj1" fmla="val 51103"/>
              <a:gd name="adj2" fmla="val 99628"/>
              <a:gd name="adj3" fmla="val 52574"/>
              <a:gd name="adj4" fmla="val 110550"/>
              <a:gd name="adj5" fmla="val -215442"/>
              <a:gd name="adj6" fmla="val 109453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Grip is correct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100482" y="2971800"/>
            <a:ext cx="385481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2888" y="6051177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453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1"/>
            <a:ext cx="9067800" cy="6045200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6629400" y="304800"/>
            <a:ext cx="1828800" cy="762000"/>
          </a:xfrm>
          <a:prstGeom prst="borderCallout2">
            <a:avLst>
              <a:gd name="adj1" fmla="val 66084"/>
              <a:gd name="adj2" fmla="val -1155"/>
              <a:gd name="adj3" fmla="val 62827"/>
              <a:gd name="adj4" fmla="val -20262"/>
              <a:gd name="adj5" fmla="val 197308"/>
              <a:gd name="adj6" fmla="val -19139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 should match line of sight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495800" y="1905000"/>
            <a:ext cx="4267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Donut 9"/>
          <p:cNvSpPr/>
          <p:nvPr/>
        </p:nvSpPr>
        <p:spPr>
          <a:xfrm>
            <a:off x="5867401" y="1806574"/>
            <a:ext cx="954741" cy="501651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6008439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7259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52600" y="25908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Degrees of Pitch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4394" y="6027004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AE</a:t>
            </a:r>
          </a:p>
        </p:txBody>
      </p:sp>
    </p:spTree>
    <p:extLst>
      <p:ext uri="{BB962C8B-B14F-4D97-AF65-F5344CB8AC3E}">
        <p14:creationId xmlns:p14="http://schemas.microsoft.com/office/powerpoint/2010/main" val="32150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2.dropbox.com/t/2/AADKNeY6P9aOGXKZ2AF_GhVgz84rF3TcqYVFIFJ7GZ4z6g/12/154223192/png/32x32/3/1486162800/0/2/15z_CZUplandUltralightGreen_06480_06481.png/EP628XUY6roCIAIoAg/qSaRPfQ2JlMopcV68KTmP5xeFcFw6sjtsqxa7fTnvxU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119"/>
          <a:stretch/>
        </p:blipFill>
        <p:spPr bwMode="auto">
          <a:xfrm>
            <a:off x="1754187" y="914401"/>
            <a:ext cx="8683626" cy="37649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209800" y="1524000"/>
            <a:ext cx="685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35423" y="1543049"/>
            <a:ext cx="31684" cy="43736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157750" y="2354916"/>
            <a:ext cx="438840" cy="336008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Line Callout 2 54"/>
          <p:cNvSpPr/>
          <p:nvPr/>
        </p:nvSpPr>
        <p:spPr>
          <a:xfrm>
            <a:off x="3720998" y="5916702"/>
            <a:ext cx="1048871" cy="712699"/>
          </a:xfrm>
          <a:prstGeom prst="borderCallout2">
            <a:avLst>
              <a:gd name="adj1" fmla="val 52712"/>
              <a:gd name="adj2" fmla="val -3205"/>
              <a:gd name="adj3" fmla="val 28184"/>
              <a:gd name="adj4" fmla="val -128205"/>
              <a:gd name="adj5" fmla="val -69444"/>
              <a:gd name="adj6" fmla="val -131734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Degrees of Pitch </a:t>
            </a:r>
            <a:r>
              <a:rPr lang="en-US" dirty="0"/>
              <a:t> </a:t>
            </a:r>
          </a:p>
        </p:txBody>
      </p:sp>
      <p:sp>
        <p:nvSpPr>
          <p:cNvPr id="52" name="Line Callout 2 51"/>
          <p:cNvSpPr/>
          <p:nvPr/>
        </p:nvSpPr>
        <p:spPr>
          <a:xfrm>
            <a:off x="8523643" y="455677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164801"/>
              <a:gd name="adj6" fmla="val 634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132772" y="5410200"/>
            <a:ext cx="429483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Arc 3072"/>
          <p:cNvSpPr/>
          <p:nvPr/>
        </p:nvSpPr>
        <p:spPr>
          <a:xfrm rot="5861459">
            <a:off x="1880560" y="1135652"/>
            <a:ext cx="930434" cy="1081494"/>
          </a:xfrm>
          <a:prstGeom prst="arc">
            <a:avLst>
              <a:gd name="adj1" fmla="val 14621707"/>
              <a:gd name="adj2" fmla="val 90907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75" name="Line Callout 2 3074"/>
          <p:cNvSpPr/>
          <p:nvPr/>
        </p:nvSpPr>
        <p:spPr>
          <a:xfrm>
            <a:off x="3200400" y="228601"/>
            <a:ext cx="555346" cy="611079"/>
          </a:xfrm>
          <a:prstGeom prst="borderCallout2">
            <a:avLst>
              <a:gd name="adj1" fmla="val 102104"/>
              <a:gd name="adj2" fmla="val 56094"/>
              <a:gd name="adj3" fmla="val 176003"/>
              <a:gd name="adj4" fmla="val 63351"/>
              <a:gd name="adj5" fmla="val 264005"/>
              <a:gd name="adj6" fmla="val -60245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90°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62800" y="602341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CZ-USA Upland Ultralight  Green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6252" y="6185129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AF</a:t>
            </a:r>
          </a:p>
        </p:txBody>
      </p:sp>
    </p:spTree>
    <p:extLst>
      <p:ext uri="{BB962C8B-B14F-4D97-AF65-F5344CB8AC3E}">
        <p14:creationId xmlns:p14="http://schemas.microsoft.com/office/powerpoint/2010/main" val="32365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60" y="0"/>
            <a:ext cx="9031941" cy="5943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207494" y="3276600"/>
            <a:ext cx="364507" cy="24384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Line Callout 2 4"/>
          <p:cNvSpPr/>
          <p:nvPr/>
        </p:nvSpPr>
        <p:spPr>
          <a:xfrm>
            <a:off x="7543801" y="5171509"/>
            <a:ext cx="1048871" cy="712699"/>
          </a:xfrm>
          <a:prstGeom prst="borderCallout2">
            <a:avLst>
              <a:gd name="adj1" fmla="val 52712"/>
              <a:gd name="adj2" fmla="val -3205"/>
              <a:gd name="adj3" fmla="val 94221"/>
              <a:gd name="adj4" fmla="val -294872"/>
              <a:gd name="adj5" fmla="val 56970"/>
              <a:gd name="adj6" fmla="val -303529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Degrees of Pitch </a:t>
            </a:r>
            <a:r>
              <a:rPr lang="en-US" dirty="0"/>
              <a:t>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207493" y="1981200"/>
            <a:ext cx="0" cy="37338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07492" y="5542420"/>
            <a:ext cx="342647" cy="4482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17087388" flipV="1">
            <a:off x="3824292" y="1736753"/>
            <a:ext cx="763453" cy="932854"/>
          </a:xfrm>
          <a:prstGeom prst="arc">
            <a:avLst>
              <a:gd name="adj1" fmla="val 11805149"/>
              <a:gd name="adj2" fmla="val 188397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4800600" y="304801"/>
            <a:ext cx="555346" cy="611079"/>
          </a:xfrm>
          <a:prstGeom prst="borderCallout2">
            <a:avLst>
              <a:gd name="adj1" fmla="val 99307"/>
              <a:gd name="adj2" fmla="val 74560"/>
              <a:gd name="adj3" fmla="val 328436"/>
              <a:gd name="adj4" fmla="val 77201"/>
              <a:gd name="adj5" fmla="val 343924"/>
              <a:gd name="adj6" fmla="val -33655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90°</a:t>
            </a:r>
            <a:r>
              <a:rPr lang="en-US" dirty="0"/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07494" y="1981200"/>
            <a:ext cx="630810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Line Callout 2 17"/>
          <p:cNvSpPr/>
          <p:nvPr/>
        </p:nvSpPr>
        <p:spPr>
          <a:xfrm>
            <a:off x="1703755" y="544915"/>
            <a:ext cx="1783375" cy="1447800"/>
          </a:xfrm>
          <a:prstGeom prst="borderCallout2">
            <a:avLst>
              <a:gd name="adj1" fmla="val 99882"/>
              <a:gd name="adj2" fmla="val 37821"/>
              <a:gd name="adj3" fmla="val 173112"/>
              <a:gd name="adj4" fmla="val 37926"/>
              <a:gd name="adj5" fmla="val 227667"/>
              <a:gd name="adj6" fmla="val 118375"/>
            </a:avLst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More pitch required , very little butt pad-to-shoulder contact </a:t>
            </a:r>
            <a:r>
              <a:rPr lang="en-US" dirty="0"/>
              <a:t> </a:t>
            </a:r>
          </a:p>
        </p:txBody>
      </p:sp>
      <p:sp>
        <p:nvSpPr>
          <p:cNvPr id="19" name="Donut 18"/>
          <p:cNvSpPr/>
          <p:nvPr/>
        </p:nvSpPr>
        <p:spPr>
          <a:xfrm rot="20867637">
            <a:off x="3853979" y="2958255"/>
            <a:ext cx="1049671" cy="2173922"/>
          </a:xfrm>
          <a:prstGeom prst="donut">
            <a:avLst>
              <a:gd name="adj" fmla="val 675"/>
            </a:avLst>
          </a:prstGeom>
          <a:solidFill>
            <a:srgbClr val="FFFF00"/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Line Callout 2 19"/>
          <p:cNvSpPr/>
          <p:nvPr/>
        </p:nvSpPr>
        <p:spPr>
          <a:xfrm>
            <a:off x="8592672" y="966256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156433"/>
              <a:gd name="adj6" fmla="val 61880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2135" y="6073017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20989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38" y="-1131"/>
            <a:ext cx="9065986" cy="61489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795048" y="2575280"/>
            <a:ext cx="6872952" cy="176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Line Callout 2 8"/>
          <p:cNvSpPr/>
          <p:nvPr/>
        </p:nvSpPr>
        <p:spPr>
          <a:xfrm>
            <a:off x="8592672" y="966256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254760"/>
              <a:gd name="adj6" fmla="val 36710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1828801" y="533400"/>
            <a:ext cx="1478575" cy="1075624"/>
          </a:xfrm>
          <a:prstGeom prst="borderCallout2">
            <a:avLst>
              <a:gd name="adj1" fmla="val 99882"/>
              <a:gd name="adj2" fmla="val 37821"/>
              <a:gd name="adj3" fmla="val 248344"/>
              <a:gd name="adj4" fmla="val 42450"/>
              <a:gd name="adj5" fmla="val 320084"/>
              <a:gd name="adj6" fmla="val 122232"/>
            </a:avLst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Proper butt pad-to- shoulder  contact</a:t>
            </a:r>
            <a:r>
              <a:rPr lang="en-US" dirty="0"/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814540" y="3832877"/>
            <a:ext cx="452687" cy="170868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89713" y="2783059"/>
            <a:ext cx="24827" cy="27585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14540" y="5530685"/>
            <a:ext cx="425439" cy="10874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ine Callout 2 18"/>
          <p:cNvSpPr/>
          <p:nvPr/>
        </p:nvSpPr>
        <p:spPr>
          <a:xfrm>
            <a:off x="5029200" y="304801"/>
            <a:ext cx="620320" cy="611079"/>
          </a:xfrm>
          <a:prstGeom prst="borderCallout2">
            <a:avLst>
              <a:gd name="adj1" fmla="val 99307"/>
              <a:gd name="adj2" fmla="val 9285"/>
              <a:gd name="adj3" fmla="val 447307"/>
              <a:gd name="adj4" fmla="val 1241"/>
              <a:gd name="adj5" fmla="val 454200"/>
              <a:gd name="adj6" fmla="val -123231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90°</a:t>
            </a:r>
            <a:r>
              <a:rPr lang="en-US" dirty="0"/>
              <a:t> </a:t>
            </a:r>
          </a:p>
        </p:txBody>
      </p:sp>
      <p:sp>
        <p:nvSpPr>
          <p:cNvPr id="31" name="Donut 30"/>
          <p:cNvSpPr/>
          <p:nvPr/>
        </p:nvSpPr>
        <p:spPr>
          <a:xfrm rot="20867637">
            <a:off x="3694899" y="3483337"/>
            <a:ext cx="618082" cy="1536431"/>
          </a:xfrm>
          <a:prstGeom prst="donut">
            <a:avLst>
              <a:gd name="adj" fmla="val 675"/>
            </a:avLst>
          </a:prstGeom>
          <a:solidFill>
            <a:srgbClr val="FFFF00"/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Line Callout 2 31"/>
          <p:cNvSpPr/>
          <p:nvPr/>
        </p:nvSpPr>
        <p:spPr>
          <a:xfrm>
            <a:off x="7543801" y="5171509"/>
            <a:ext cx="1048871" cy="712699"/>
          </a:xfrm>
          <a:prstGeom prst="borderCallout2">
            <a:avLst>
              <a:gd name="adj1" fmla="val 52712"/>
              <a:gd name="adj2" fmla="val -3205"/>
              <a:gd name="adj3" fmla="val 99881"/>
              <a:gd name="adj4" fmla="val -335898"/>
              <a:gd name="adj5" fmla="val 51310"/>
              <a:gd name="adj6" fmla="val -336862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Degrees of Pitch </a:t>
            </a:r>
            <a:r>
              <a:rPr lang="en-US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70638" y="6147781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AH</a:t>
            </a:r>
          </a:p>
        </p:txBody>
      </p:sp>
      <p:sp>
        <p:nvSpPr>
          <p:cNvPr id="18" name="Arc 17"/>
          <p:cNvSpPr/>
          <p:nvPr/>
        </p:nvSpPr>
        <p:spPr>
          <a:xfrm rot="17087388" flipV="1">
            <a:off x="3443292" y="2474427"/>
            <a:ext cx="763453" cy="932854"/>
          </a:xfrm>
          <a:prstGeom prst="arc">
            <a:avLst>
              <a:gd name="adj1" fmla="val 11805149"/>
              <a:gd name="adj2" fmla="val 188397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9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2.dropbox.com/t/2/AADKNeY6P9aOGXKZ2AF_GhVgz84rF3TcqYVFIFJ7GZ4z6g/12/154223192/png/32x32/3/1486162800/0/2/15z_CZUplandUltralightGreen_06480_06481.png/EP628XUY6roCIAIoAg/qSaRPfQ2JlMopcV68KTmP5xeFcFw6sjtsqxa7fTnvxU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119"/>
          <a:stretch/>
        </p:blipFill>
        <p:spPr bwMode="auto">
          <a:xfrm>
            <a:off x="1687341" y="915099"/>
            <a:ext cx="8683626" cy="37649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209800" y="1524000"/>
            <a:ext cx="685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209800" y="1524000"/>
            <a:ext cx="0" cy="7620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15000" y="1524000"/>
            <a:ext cx="0" cy="457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62400" y="1524000"/>
            <a:ext cx="0" cy="6096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324600" y="2667000"/>
            <a:ext cx="1280160" cy="5486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05556" y="4114800"/>
            <a:ext cx="767415" cy="299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64007" y="1543049"/>
            <a:ext cx="17929" cy="2895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35423" y="1543049"/>
            <a:ext cx="31684" cy="437365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157750" y="2354916"/>
            <a:ext cx="438840" cy="336008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281708" y="2660430"/>
            <a:ext cx="5323053" cy="605624"/>
          </a:xfrm>
          <a:prstGeom prst="straightConnector1">
            <a:avLst/>
          </a:prstGeom>
          <a:ln>
            <a:solidFill>
              <a:srgbClr val="EE12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Line Callout 2 50"/>
          <p:cNvSpPr/>
          <p:nvPr/>
        </p:nvSpPr>
        <p:spPr>
          <a:xfrm>
            <a:off x="7604760" y="3527236"/>
            <a:ext cx="914400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9432"/>
              <a:gd name="adj6" fmla="val -70196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Grip</a:t>
            </a:r>
          </a:p>
        </p:txBody>
      </p:sp>
      <p:sp>
        <p:nvSpPr>
          <p:cNvPr id="53" name="Line Callout 2 52"/>
          <p:cNvSpPr/>
          <p:nvPr/>
        </p:nvSpPr>
        <p:spPr>
          <a:xfrm>
            <a:off x="4930233" y="3548244"/>
            <a:ext cx="914400" cy="5875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7143"/>
              <a:gd name="adj6" fmla="val -70196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Length of Pull</a:t>
            </a:r>
          </a:p>
        </p:txBody>
      </p:sp>
      <p:sp>
        <p:nvSpPr>
          <p:cNvPr id="54" name="Line Callout 2 53"/>
          <p:cNvSpPr/>
          <p:nvPr/>
        </p:nvSpPr>
        <p:spPr>
          <a:xfrm>
            <a:off x="3535680" y="4683486"/>
            <a:ext cx="914400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1655"/>
              <a:gd name="adj6" fmla="val -167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Toe</a:t>
            </a:r>
          </a:p>
        </p:txBody>
      </p:sp>
      <p:sp>
        <p:nvSpPr>
          <p:cNvPr id="55" name="Line Callout 2 54"/>
          <p:cNvSpPr/>
          <p:nvPr/>
        </p:nvSpPr>
        <p:spPr>
          <a:xfrm>
            <a:off x="3720998" y="5916702"/>
            <a:ext cx="1048871" cy="712699"/>
          </a:xfrm>
          <a:prstGeom prst="borderCallout2">
            <a:avLst>
              <a:gd name="adj1" fmla="val 52712"/>
              <a:gd name="adj2" fmla="val -3205"/>
              <a:gd name="adj3" fmla="val 28184"/>
              <a:gd name="adj4" fmla="val -128205"/>
              <a:gd name="adj5" fmla="val -69444"/>
              <a:gd name="adj6" fmla="val -131734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Degrees of Pitch </a:t>
            </a:r>
            <a:r>
              <a:rPr lang="en-US" dirty="0"/>
              <a:t> </a:t>
            </a:r>
          </a:p>
        </p:txBody>
      </p:sp>
      <p:sp>
        <p:nvSpPr>
          <p:cNvPr id="52" name="Line Callout 2 51"/>
          <p:cNvSpPr/>
          <p:nvPr/>
        </p:nvSpPr>
        <p:spPr>
          <a:xfrm>
            <a:off x="8523643" y="455677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164801"/>
              <a:gd name="adj6" fmla="val 634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56" name="Line Callout 2 55"/>
          <p:cNvSpPr/>
          <p:nvPr/>
        </p:nvSpPr>
        <p:spPr>
          <a:xfrm>
            <a:off x="6324600" y="455677"/>
            <a:ext cx="990600" cy="799651"/>
          </a:xfrm>
          <a:prstGeom prst="borderCallout2">
            <a:avLst>
              <a:gd name="adj1" fmla="val 19905"/>
              <a:gd name="adj2" fmla="val 991"/>
              <a:gd name="adj3" fmla="val 18750"/>
              <a:gd name="adj4" fmla="val -16667"/>
              <a:gd name="adj5" fmla="val 135280"/>
              <a:gd name="adj6" fmla="val -6307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Nose Comb</a:t>
            </a:r>
          </a:p>
        </p:txBody>
      </p:sp>
      <p:sp>
        <p:nvSpPr>
          <p:cNvPr id="59" name="Line Callout 2 58"/>
          <p:cNvSpPr/>
          <p:nvPr/>
        </p:nvSpPr>
        <p:spPr>
          <a:xfrm>
            <a:off x="4554071" y="445142"/>
            <a:ext cx="914400" cy="612648"/>
          </a:xfrm>
          <a:prstGeom prst="borderCallout2">
            <a:avLst>
              <a:gd name="adj1" fmla="val 18751"/>
              <a:gd name="adj2" fmla="val -252"/>
              <a:gd name="adj3" fmla="val 18750"/>
              <a:gd name="adj4" fmla="val -16667"/>
              <a:gd name="adj5" fmla="val 173957"/>
              <a:gd name="adj6" fmla="val -65785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Comb</a:t>
            </a:r>
          </a:p>
        </p:txBody>
      </p:sp>
      <p:sp>
        <p:nvSpPr>
          <p:cNvPr id="60" name="Line Callout 2 59"/>
          <p:cNvSpPr/>
          <p:nvPr/>
        </p:nvSpPr>
        <p:spPr>
          <a:xfrm>
            <a:off x="2806597" y="445142"/>
            <a:ext cx="914400" cy="612648"/>
          </a:xfrm>
          <a:prstGeom prst="borderCallout2">
            <a:avLst>
              <a:gd name="adj1" fmla="val 18751"/>
              <a:gd name="adj2" fmla="val 1768"/>
              <a:gd name="adj3" fmla="val 18750"/>
              <a:gd name="adj4" fmla="val -16667"/>
              <a:gd name="adj5" fmla="val 173957"/>
              <a:gd name="adj6" fmla="val -65785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Drop at Heel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132772" y="5410200"/>
            <a:ext cx="429483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Arc 3072"/>
          <p:cNvSpPr/>
          <p:nvPr/>
        </p:nvSpPr>
        <p:spPr>
          <a:xfrm rot="5861459" flipV="1">
            <a:off x="1702317" y="1228562"/>
            <a:ext cx="893341" cy="938556"/>
          </a:xfrm>
          <a:prstGeom prst="arc">
            <a:avLst>
              <a:gd name="adj1" fmla="val 7092664"/>
              <a:gd name="adj2" fmla="val 415783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75" name="Line Callout 2 3074"/>
          <p:cNvSpPr/>
          <p:nvPr/>
        </p:nvSpPr>
        <p:spPr>
          <a:xfrm>
            <a:off x="1687740" y="441575"/>
            <a:ext cx="555346" cy="611079"/>
          </a:xfrm>
          <a:prstGeom prst="borderCallout2">
            <a:avLst>
              <a:gd name="adj1" fmla="val 102104"/>
              <a:gd name="adj2" fmla="val 3774"/>
              <a:gd name="adj3" fmla="val 135447"/>
              <a:gd name="adj4" fmla="val -16668"/>
              <a:gd name="adj5" fmla="val 173516"/>
              <a:gd name="adj6" fmla="val 6603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90°</a:t>
            </a:r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3C4B6-59C4-30A3-7A20-749F09818840}"/>
              </a:ext>
            </a:extLst>
          </p:cNvPr>
          <p:cNvSpPr txBox="1"/>
          <p:nvPr/>
        </p:nvSpPr>
        <p:spPr>
          <a:xfrm>
            <a:off x="9815222" y="391879"/>
            <a:ext cx="2811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Gun Fit Basics </a:t>
            </a: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2D610C5-7888-E0F9-D9EC-4C7BF2977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923" y="6007205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188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52600" y="2057400"/>
            <a:ext cx="86106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</a:rPr>
              <a:t>Cast</a:t>
            </a:r>
            <a:r>
              <a:rPr lang="en-US" sz="7200" b="1" dirty="0"/>
              <a:t> </a:t>
            </a:r>
          </a:p>
          <a:p>
            <a:r>
              <a:rPr lang="en-US" sz="7200" b="1" dirty="0">
                <a:solidFill>
                  <a:srgbClr val="FF0000"/>
                </a:solidFill>
              </a:rPr>
              <a:t>On</a:t>
            </a:r>
            <a:r>
              <a:rPr lang="en-US" sz="7200" b="1" dirty="0"/>
              <a:t> for Left shoulder shooting </a:t>
            </a:r>
          </a:p>
          <a:p>
            <a:r>
              <a:rPr lang="en-US" sz="7200" b="1" dirty="0">
                <a:solidFill>
                  <a:srgbClr val="FF0000"/>
                </a:solidFill>
              </a:rPr>
              <a:t>Off</a:t>
            </a:r>
            <a:r>
              <a:rPr lang="en-US" sz="7200" b="1" dirty="0"/>
              <a:t> for Right shoulder shooting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007075"/>
            <a:ext cx="991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AJ</a:t>
            </a:r>
          </a:p>
        </p:txBody>
      </p:sp>
    </p:spTree>
    <p:extLst>
      <p:ext uri="{BB962C8B-B14F-4D97-AF65-F5344CB8AC3E}">
        <p14:creationId xmlns:p14="http://schemas.microsoft.com/office/powerpoint/2010/main" val="5058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FF263-7AC9-AC3B-3C05-9191627A3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777F4-1BF4-7C5D-9861-A0C836C25B53}"/>
              </a:ext>
            </a:extLst>
          </p:cNvPr>
          <p:cNvSpPr txBox="1"/>
          <p:nvPr/>
        </p:nvSpPr>
        <p:spPr>
          <a:xfrm>
            <a:off x="8211127" y="295564"/>
            <a:ext cx="3374879" cy="5663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b="1" dirty="0"/>
          </a:p>
        </p:txBody>
      </p:sp>
      <p:sp>
        <p:nvSpPr>
          <p:cNvPr id="51" name="Rectangle 4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C76E868-4D39-E30F-3C9F-0CD21CB3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312" y="6007205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DA675-A828-09B6-F429-929671D165E8}"/>
              </a:ext>
            </a:extLst>
          </p:cNvPr>
          <p:cNvSpPr txBox="1"/>
          <p:nvPr/>
        </p:nvSpPr>
        <p:spPr>
          <a:xfrm>
            <a:off x="8211127" y="335845"/>
            <a:ext cx="389871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Best Practices for developing Shooting Sports Leaders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Always start with a conversation about gun safety and range etiquette. 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Ask the coaches questions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Find out what their challenges are.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Don’t question their processes simply start with what you know works.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Understand what their weekly practices are, this will help find opportunities for growth. </a:t>
            </a:r>
          </a:p>
          <a:p>
            <a:endParaRPr lang="en-US" b="1" dirty="0"/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1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4981"/>
            <a:ext cx="3810000" cy="62617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orthographicFront">
              <a:rot lat="0" lon="10500000" rev="0"/>
            </a:camera>
            <a:lightRig rig="threePt" dir="t"/>
          </a:scene3d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12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6" y="324981"/>
            <a:ext cx="3959225" cy="625649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990601"/>
            <a:ext cx="18288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Horizontal plane of rib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1004048"/>
            <a:ext cx="1905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Horizontal plane of rib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992868"/>
            <a:ext cx="1905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Cast </a:t>
            </a:r>
            <a:r>
              <a:rPr lang="en-US" b="1" dirty="0">
                <a:solidFill>
                  <a:srgbClr val="FF0000"/>
                </a:solidFill>
              </a:rPr>
              <a:t>ON</a:t>
            </a:r>
            <a:r>
              <a:rPr lang="en-US" b="1" dirty="0"/>
              <a:t> at heel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0" y="1992868"/>
            <a:ext cx="1905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Cast </a:t>
            </a:r>
            <a:r>
              <a:rPr lang="en-US" b="1" dirty="0">
                <a:solidFill>
                  <a:srgbClr val="FF0000"/>
                </a:solidFill>
              </a:rPr>
              <a:t>OFF</a:t>
            </a:r>
            <a:r>
              <a:rPr lang="en-US" b="1" dirty="0"/>
              <a:t> at heel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5170766"/>
            <a:ext cx="16764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Cast </a:t>
            </a:r>
            <a:r>
              <a:rPr lang="en-US" b="1" dirty="0">
                <a:solidFill>
                  <a:srgbClr val="FF0000"/>
                </a:solidFill>
              </a:rPr>
              <a:t>ON</a:t>
            </a:r>
            <a:r>
              <a:rPr lang="en-US" b="1" dirty="0"/>
              <a:t> at toe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6456" y="5209554"/>
            <a:ext cx="1905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Cast </a:t>
            </a:r>
            <a:r>
              <a:rPr lang="en-US" b="1" dirty="0">
                <a:solidFill>
                  <a:srgbClr val="FF0000"/>
                </a:solidFill>
              </a:rPr>
              <a:t>OFF</a:t>
            </a:r>
            <a:r>
              <a:rPr lang="en-US" b="1" dirty="0"/>
              <a:t> at toe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344270"/>
            <a:ext cx="1981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Vertical plane of the rib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50306" y="357717"/>
            <a:ext cx="208429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Vertical plane of the rib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4080" y="3304818"/>
            <a:ext cx="128016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Center line of the buttstock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3314" y="3283635"/>
            <a:ext cx="141128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Center line of the buttstock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1708" y="5281028"/>
            <a:ext cx="132119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Cast measured in inches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9971" y="5380763"/>
            <a:ext cx="156080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Cast measured in inches </a:t>
            </a:r>
          </a:p>
        </p:txBody>
      </p:sp>
      <p:sp>
        <p:nvSpPr>
          <p:cNvPr id="19" name="Right Arrow 18"/>
          <p:cNvSpPr/>
          <p:nvPr/>
        </p:nvSpPr>
        <p:spPr>
          <a:xfrm flipH="1">
            <a:off x="7913261" y="2139434"/>
            <a:ext cx="304800" cy="22276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897740" y="2139435"/>
            <a:ext cx="301625" cy="21984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842904" y="396504"/>
            <a:ext cx="0" cy="4997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03784" y="457200"/>
            <a:ext cx="0" cy="48238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23095" y="437627"/>
            <a:ext cx="516865" cy="5066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842904" y="357716"/>
            <a:ext cx="0" cy="4997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78342" y="396504"/>
            <a:ext cx="545252" cy="5182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014960" y="5968159"/>
            <a:ext cx="189654" cy="269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878342" y="1143000"/>
            <a:ext cx="321022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886700" y="1174812"/>
            <a:ext cx="342900" cy="3011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18009" y="6067218"/>
            <a:ext cx="87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AK</a:t>
            </a:r>
          </a:p>
        </p:txBody>
      </p:sp>
    </p:spTree>
    <p:extLst>
      <p:ext uri="{BB962C8B-B14F-4D97-AF65-F5344CB8AC3E}">
        <p14:creationId xmlns:p14="http://schemas.microsoft.com/office/powerpoint/2010/main" val="24131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xt2_hea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52" y="0"/>
            <a:ext cx="902325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Callout 2 1"/>
          <p:cNvSpPr/>
          <p:nvPr/>
        </p:nvSpPr>
        <p:spPr>
          <a:xfrm>
            <a:off x="1739153" y="17929"/>
            <a:ext cx="2057400" cy="1138518"/>
          </a:xfrm>
          <a:prstGeom prst="borderCallout2">
            <a:avLst>
              <a:gd name="adj1" fmla="val 43983"/>
              <a:gd name="adj2" fmla="val 100621"/>
              <a:gd name="adj3" fmla="val 108514"/>
              <a:gd name="adj4" fmla="val 123856"/>
              <a:gd name="adj5" fmla="val 153839"/>
              <a:gd name="adj6" fmla="val 23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Cast OFF</a:t>
            </a:r>
          </a:p>
        </p:txBody>
      </p:sp>
      <p:sp>
        <p:nvSpPr>
          <p:cNvPr id="5" name="Line Callout 2 4"/>
          <p:cNvSpPr/>
          <p:nvPr/>
        </p:nvSpPr>
        <p:spPr>
          <a:xfrm>
            <a:off x="1739153" y="4881282"/>
            <a:ext cx="2057400" cy="1138518"/>
          </a:xfrm>
          <a:prstGeom prst="borderCallout2">
            <a:avLst>
              <a:gd name="adj1" fmla="val 43983"/>
              <a:gd name="adj2" fmla="val 100621"/>
              <a:gd name="adj3" fmla="val -147"/>
              <a:gd name="adj4" fmla="val 127124"/>
              <a:gd name="adj5" fmla="val -44586"/>
              <a:gd name="adj6" fmla="val 23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Cast ON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7604502" y="2440641"/>
            <a:ext cx="2811448" cy="1138518"/>
          </a:xfrm>
          <a:prstGeom prst="borderCallout2">
            <a:avLst>
              <a:gd name="adj1" fmla="val 52932"/>
              <a:gd name="adj2" fmla="val -474"/>
              <a:gd name="adj3" fmla="val 54184"/>
              <a:gd name="adj4" fmla="val -42810"/>
              <a:gd name="adj5" fmla="val 190453"/>
              <a:gd name="adj6" fmla="val -110719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Center of gun starts at the center of the rib/barrels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5396753" y="1575547"/>
            <a:ext cx="1004047" cy="1493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76800" y="6248400"/>
            <a:ext cx="295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Exaggeration of cast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355F4-7CCB-DAE1-8714-C34090DE612B}"/>
              </a:ext>
            </a:extLst>
          </p:cNvPr>
          <p:cNvSpPr txBox="1"/>
          <p:nvPr/>
        </p:nvSpPr>
        <p:spPr>
          <a:xfrm>
            <a:off x="9235382" y="231626"/>
            <a:ext cx="2811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Gun Fit Basics </a:t>
            </a:r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A068F06-31AF-A92D-3C32-080A078BC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923" y="6007205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16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2.dropbox.com/t/2/AADKNeY6P9aOGXKZ2AF_GhVgz84rF3TcqYVFIFJ7GZ4z6g/12/154223192/png/32x32/3/1486162800/0/2/15z_CZUplandUltralightGreen_06480_06481.png/EP628XUY6roCIAIoAg/qSaRPfQ2JlMopcV68KTmP5xeFcFw6sjtsqxa7fTnvxU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119"/>
          <a:stretch/>
        </p:blipFill>
        <p:spPr bwMode="auto">
          <a:xfrm>
            <a:off x="1676400" y="914401"/>
            <a:ext cx="8683626" cy="376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676400" y="1524000"/>
            <a:ext cx="8534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209800" y="1524000"/>
            <a:ext cx="0" cy="8382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15000" y="1524000"/>
            <a:ext cx="0" cy="457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62400" y="1524000"/>
            <a:ext cx="0" cy="6096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324600" y="2667000"/>
            <a:ext cx="1280160" cy="5486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05556" y="4114800"/>
            <a:ext cx="767415" cy="299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64007" y="1543049"/>
            <a:ext cx="17929" cy="2895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133600" y="1524000"/>
            <a:ext cx="0" cy="46784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157750" y="2354916"/>
            <a:ext cx="438840" cy="336008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281708" y="2660430"/>
            <a:ext cx="5323053" cy="605624"/>
          </a:xfrm>
          <a:prstGeom prst="straightConnector1">
            <a:avLst/>
          </a:prstGeom>
          <a:ln>
            <a:solidFill>
              <a:srgbClr val="EE12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Line Callout 2 50"/>
          <p:cNvSpPr/>
          <p:nvPr/>
        </p:nvSpPr>
        <p:spPr>
          <a:xfrm>
            <a:off x="7620000" y="3657600"/>
            <a:ext cx="1386840" cy="663764"/>
          </a:xfrm>
          <a:prstGeom prst="borderCallout2">
            <a:avLst>
              <a:gd name="adj1" fmla="val 18750"/>
              <a:gd name="adj2" fmla="val -322"/>
              <a:gd name="adj3" fmla="val 18750"/>
              <a:gd name="adj4" fmla="val -16667"/>
              <a:gd name="adj5" fmla="val -81707"/>
              <a:gd name="adj6" fmla="val -72045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Length of Grip</a:t>
            </a:r>
          </a:p>
          <a:p>
            <a:pPr algn="ctr"/>
            <a:r>
              <a:rPr lang="en-US" sz="1400" b="1" dirty="0"/>
              <a:t>__________</a:t>
            </a:r>
          </a:p>
        </p:txBody>
      </p:sp>
      <p:sp>
        <p:nvSpPr>
          <p:cNvPr id="53" name="Line Callout 2 52"/>
          <p:cNvSpPr/>
          <p:nvPr/>
        </p:nvSpPr>
        <p:spPr>
          <a:xfrm>
            <a:off x="4930233" y="3657600"/>
            <a:ext cx="1546767" cy="685800"/>
          </a:xfrm>
          <a:prstGeom prst="borderCallout2">
            <a:avLst>
              <a:gd name="adj1" fmla="val 19731"/>
              <a:gd name="adj2" fmla="val -598"/>
              <a:gd name="adj3" fmla="val 18750"/>
              <a:gd name="adj4" fmla="val -16667"/>
              <a:gd name="adj5" fmla="val -92612"/>
              <a:gd name="adj6" fmla="val -46992"/>
            </a:avLst>
          </a:prstGeom>
          <a:ln>
            <a:solidFill>
              <a:srgbClr val="EE12B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Length of Pull</a:t>
            </a:r>
          </a:p>
          <a:p>
            <a:pPr algn="ctr"/>
            <a:r>
              <a:rPr lang="en-US" sz="1400" b="1" dirty="0"/>
              <a:t>___________</a:t>
            </a:r>
          </a:p>
        </p:txBody>
      </p:sp>
      <p:sp>
        <p:nvSpPr>
          <p:cNvPr id="54" name="Line Callout 2 53"/>
          <p:cNvSpPr/>
          <p:nvPr/>
        </p:nvSpPr>
        <p:spPr>
          <a:xfrm>
            <a:off x="3657600" y="4724400"/>
            <a:ext cx="1798320" cy="802914"/>
          </a:xfrm>
          <a:prstGeom prst="borderCallout2">
            <a:avLst>
              <a:gd name="adj1" fmla="val 18750"/>
              <a:gd name="adj2" fmla="val 696"/>
              <a:gd name="adj3" fmla="val 18750"/>
              <a:gd name="adj4" fmla="val -16667"/>
              <a:gd name="adj5" fmla="val -43339"/>
              <a:gd name="adj6" fmla="val -157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Drop at Toe</a:t>
            </a:r>
          </a:p>
          <a:p>
            <a:pPr algn="ctr"/>
            <a:r>
              <a:rPr lang="en-US" sz="1400" b="1" dirty="0"/>
              <a:t>___________</a:t>
            </a:r>
          </a:p>
        </p:txBody>
      </p:sp>
      <p:sp>
        <p:nvSpPr>
          <p:cNvPr id="55" name="Line Callout 2 54"/>
          <p:cNvSpPr/>
          <p:nvPr/>
        </p:nvSpPr>
        <p:spPr>
          <a:xfrm>
            <a:off x="4114800" y="5867400"/>
            <a:ext cx="1371600" cy="838200"/>
          </a:xfrm>
          <a:prstGeom prst="borderCallout2">
            <a:avLst>
              <a:gd name="adj1" fmla="val 52712"/>
              <a:gd name="adj2" fmla="val -3205"/>
              <a:gd name="adj3" fmla="val 28184"/>
              <a:gd name="adj4" fmla="val -128205"/>
              <a:gd name="adj5" fmla="val -48034"/>
              <a:gd name="adj6" fmla="val -128619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Degrees of Pitch </a:t>
            </a:r>
          </a:p>
          <a:p>
            <a:pPr algn="ctr"/>
            <a:r>
              <a:rPr lang="en-US" sz="1400" b="1" dirty="0"/>
              <a:t>__________</a:t>
            </a:r>
            <a:r>
              <a:rPr lang="en-US" sz="1400" dirty="0"/>
              <a:t> </a:t>
            </a:r>
          </a:p>
        </p:txBody>
      </p:sp>
      <p:sp>
        <p:nvSpPr>
          <p:cNvPr id="52" name="Line Callout 2 51"/>
          <p:cNvSpPr/>
          <p:nvPr/>
        </p:nvSpPr>
        <p:spPr>
          <a:xfrm>
            <a:off x="8534400" y="457200"/>
            <a:ext cx="1371600" cy="642768"/>
          </a:xfrm>
          <a:prstGeom prst="borderCallout2">
            <a:avLst>
              <a:gd name="adj1" fmla="val 73143"/>
              <a:gd name="adj2" fmla="val 101787"/>
              <a:gd name="adj3" fmla="val 72811"/>
              <a:gd name="adj4" fmla="val 137440"/>
              <a:gd name="adj5" fmla="val 164801"/>
              <a:gd name="adj6" fmla="val 3853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Rib Line</a:t>
            </a:r>
          </a:p>
        </p:txBody>
      </p:sp>
      <p:sp>
        <p:nvSpPr>
          <p:cNvPr id="56" name="Line Callout 2 55"/>
          <p:cNvSpPr/>
          <p:nvPr/>
        </p:nvSpPr>
        <p:spPr>
          <a:xfrm>
            <a:off x="6324600" y="455677"/>
            <a:ext cx="1447800" cy="799651"/>
          </a:xfrm>
          <a:prstGeom prst="borderCallout2">
            <a:avLst>
              <a:gd name="adj1" fmla="val 18750"/>
              <a:gd name="adj2" fmla="val 1111"/>
              <a:gd name="adj3" fmla="val 18750"/>
              <a:gd name="adj4" fmla="val -16667"/>
              <a:gd name="adj5" fmla="val 133143"/>
              <a:gd name="adj6" fmla="val -41821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Drop at Nose Comb</a:t>
            </a:r>
          </a:p>
          <a:p>
            <a:pPr algn="ctr"/>
            <a:r>
              <a:rPr lang="en-US" sz="1400" b="1" dirty="0"/>
              <a:t>__________</a:t>
            </a:r>
          </a:p>
        </p:txBody>
      </p:sp>
      <p:sp>
        <p:nvSpPr>
          <p:cNvPr id="59" name="Line Callout 2 58"/>
          <p:cNvSpPr/>
          <p:nvPr/>
        </p:nvSpPr>
        <p:spPr>
          <a:xfrm>
            <a:off x="4554071" y="228600"/>
            <a:ext cx="1160929" cy="829190"/>
          </a:xfrm>
          <a:prstGeom prst="borderCallout2">
            <a:avLst>
              <a:gd name="adj1" fmla="val 18751"/>
              <a:gd name="adj2" fmla="val -972"/>
              <a:gd name="adj3" fmla="val 18750"/>
              <a:gd name="adj4" fmla="val -16667"/>
              <a:gd name="adj5" fmla="val 158560"/>
              <a:gd name="adj6" fmla="val -51799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Drop at Comb</a:t>
            </a:r>
          </a:p>
          <a:p>
            <a:pPr algn="ctr"/>
            <a:r>
              <a:rPr lang="en-US" sz="1400" b="1" dirty="0"/>
              <a:t>_________</a:t>
            </a:r>
          </a:p>
        </p:txBody>
      </p:sp>
      <p:sp>
        <p:nvSpPr>
          <p:cNvPr id="60" name="Line Callout 2 59"/>
          <p:cNvSpPr/>
          <p:nvPr/>
        </p:nvSpPr>
        <p:spPr>
          <a:xfrm>
            <a:off x="2971800" y="152400"/>
            <a:ext cx="1143000" cy="685800"/>
          </a:xfrm>
          <a:prstGeom prst="borderCallout2">
            <a:avLst>
              <a:gd name="adj1" fmla="val 100993"/>
              <a:gd name="adj2" fmla="val 44751"/>
              <a:gd name="adj3" fmla="val 135884"/>
              <a:gd name="adj4" fmla="val 45389"/>
              <a:gd name="adj5" fmla="val 200497"/>
              <a:gd name="adj6" fmla="val -66159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Drop at Heel</a:t>
            </a:r>
          </a:p>
          <a:p>
            <a:pPr algn="ctr"/>
            <a:r>
              <a:rPr lang="en-US" sz="1400" b="1" dirty="0"/>
              <a:t>________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132772" y="5410200"/>
            <a:ext cx="429483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Arc 3072"/>
          <p:cNvSpPr/>
          <p:nvPr/>
        </p:nvSpPr>
        <p:spPr>
          <a:xfrm rot="14286200" flipV="1">
            <a:off x="1779950" y="1199579"/>
            <a:ext cx="907966" cy="748298"/>
          </a:xfrm>
          <a:prstGeom prst="arc">
            <a:avLst>
              <a:gd name="adj1" fmla="val 8180382"/>
              <a:gd name="adj2" fmla="val 14822098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75" name="Line Callout 2 3074"/>
          <p:cNvSpPr/>
          <p:nvPr/>
        </p:nvSpPr>
        <p:spPr>
          <a:xfrm>
            <a:off x="1752600" y="152401"/>
            <a:ext cx="1066800" cy="976453"/>
          </a:xfrm>
          <a:prstGeom prst="borderCallout2">
            <a:avLst>
              <a:gd name="adj1" fmla="val 85475"/>
              <a:gd name="adj2" fmla="val 102306"/>
              <a:gd name="adj3" fmla="val 122319"/>
              <a:gd name="adj4" fmla="val 144346"/>
              <a:gd name="adj5" fmla="val 175266"/>
              <a:gd name="adj6" fmla="val 77099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Pitch angle is  less than 90°</a:t>
            </a:r>
          </a:p>
          <a:p>
            <a:pPr algn="ctr"/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5867401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Measurements submitted in millimeters &amp; degrees  </a:t>
            </a:r>
          </a:p>
        </p:txBody>
      </p:sp>
      <p:sp>
        <p:nvSpPr>
          <p:cNvPr id="31" name="Line Callout 2 30"/>
          <p:cNvSpPr/>
          <p:nvPr/>
        </p:nvSpPr>
        <p:spPr>
          <a:xfrm>
            <a:off x="9144000" y="4267200"/>
            <a:ext cx="1386840" cy="838200"/>
          </a:xfrm>
          <a:prstGeom prst="borderCallout2">
            <a:avLst>
              <a:gd name="adj1" fmla="val -2064"/>
              <a:gd name="adj2" fmla="val 42813"/>
              <a:gd name="adj3" fmla="val -245488"/>
              <a:gd name="adj4" fmla="val -45011"/>
              <a:gd name="adj5" fmla="val -228673"/>
              <a:gd name="adj6" fmla="val -16632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Grip Circumference</a:t>
            </a:r>
          </a:p>
          <a:p>
            <a:pPr algn="ctr"/>
            <a:r>
              <a:rPr lang="en-US" sz="1400" b="1" dirty="0"/>
              <a:t>__________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05600" y="2057400"/>
            <a:ext cx="228600" cy="5334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9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-4482"/>
            <a:ext cx="5597603" cy="2075707"/>
          </a:xfrm>
          <a:prstGeom prst="rect">
            <a:avLst/>
          </a:prstGeom>
        </p:spPr>
      </p:pic>
      <p:pic>
        <p:nvPicPr>
          <p:cNvPr id="2052" name="Picture 4" descr="Image result for MEc Shooting Sport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08" y="3788734"/>
            <a:ext cx="1584141" cy="15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cz us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134" y="5372875"/>
            <a:ext cx="2621487" cy="93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54897" y="228601"/>
            <a:ext cx="3195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Is sponsored by these fine companies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626" y="2286160"/>
            <a:ext cx="1850758" cy="1200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71226"/>
            <a:ext cx="5055332" cy="45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C42248-A472-C456-E72B-C8A87CE4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60626D-49D4-0CFA-EB89-03817F83B023}"/>
              </a:ext>
            </a:extLst>
          </p:cNvPr>
          <p:cNvSpPr txBox="1"/>
          <p:nvPr/>
        </p:nvSpPr>
        <p:spPr>
          <a:xfrm>
            <a:off x="8414327" y="489528"/>
            <a:ext cx="3171679" cy="546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A20B844-4794-80D5-8464-4DD270AB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923" y="6007205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719EA-72BD-6992-9FA3-98F7A6ABFFB4}"/>
              </a:ext>
            </a:extLst>
          </p:cNvPr>
          <p:cNvSpPr txBox="1"/>
          <p:nvPr/>
        </p:nvSpPr>
        <p:spPr>
          <a:xfrm>
            <a:off x="8254373" y="113454"/>
            <a:ext cx="3798546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Best Practices for developing Shooting Sports Leaders </a:t>
            </a:r>
            <a:r>
              <a:rPr lang="en-US" sz="2000" b="1" dirty="0"/>
              <a:t>–continued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Coaches must engage in the new fundamentals; they must see and feel the value before they will sell it to others.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Keep things simple, people are masters at complicating these games.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In American Trap a full right target from post #5 is not a Hard right.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Celebrate the hits, never speak about a loss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Terminology is important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It’s a Break Area not a Break Point</a:t>
            </a:r>
          </a:p>
        </p:txBody>
      </p:sp>
    </p:spTree>
    <p:extLst>
      <p:ext uri="{BB962C8B-B14F-4D97-AF65-F5344CB8AC3E}">
        <p14:creationId xmlns:p14="http://schemas.microsoft.com/office/powerpoint/2010/main" val="42696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0626D-49D4-0CFA-EB89-03817F83B023}"/>
              </a:ext>
            </a:extLst>
          </p:cNvPr>
          <p:cNvSpPr txBox="1"/>
          <p:nvPr/>
        </p:nvSpPr>
        <p:spPr>
          <a:xfrm>
            <a:off x="8414327" y="489528"/>
            <a:ext cx="3171679" cy="546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A20B844-4794-80D5-8464-4DD270AB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923" y="6007205"/>
            <a:ext cx="2087725" cy="6261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320002-6702-6642-4657-9FB68AA41C87}"/>
              </a:ext>
            </a:extLst>
          </p:cNvPr>
          <p:cNvSpPr txBox="1">
            <a:spLocks/>
          </p:cNvSpPr>
          <p:nvPr/>
        </p:nvSpPr>
        <p:spPr>
          <a:xfrm>
            <a:off x="1800971" y="230585"/>
            <a:ext cx="9144000" cy="4343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Mystery of Gun Fit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What do shotgun stock dimensions really mean to us as wing and clay shooters ?  </a:t>
            </a:r>
          </a:p>
        </p:txBody>
      </p:sp>
      <p:pic>
        <p:nvPicPr>
          <p:cNvPr id="6" name="Picture 4" descr="https://photos-2.dropbox.com/t/2/AABTDrrbgN0z9MMOLrtviZaWTRQL4EuOhxBajzikEKBFoA/12/154223192/png/32x32/3/1486162800/0/2/15z_CZAllAmericanTrapCombo_06582.png/EP628XUY6roCIAIoAg/Km3xfHvEV_SKpodeFeTOPO3J3W4BbYyUqdmRCvRE_04?dl=0&amp;size=800x600&amp;size_mode=3">
            <a:extLst>
              <a:ext uri="{FF2B5EF4-FFF2-40B4-BE49-F238E27FC236}">
                <a16:creationId xmlns:a16="http://schemas.microsoft.com/office/drawing/2014/main" id="{714FB1A8-E72A-2073-D293-21BE21DD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78" y="3421461"/>
            <a:ext cx="7620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2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52600" y="25908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Rib 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791201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38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s-2.dropbox.com/t/2/AADKNeY6P9aOGXKZ2AF_GhVgz84rF3TcqYVFIFJ7GZ4z6g/12/154223192/png/32x32/3/1486162800/0/2/15z_CZUplandUltralightGreen_06480_06481.png/EP628XUY6roCIAIoAg/qSaRPfQ2JlMopcV68KTmP5xeFcFw6sjtsqxa7fTnvxU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119"/>
          <a:stretch/>
        </p:blipFill>
        <p:spPr bwMode="auto">
          <a:xfrm>
            <a:off x="1679574" y="912812"/>
            <a:ext cx="8683626" cy="37649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209800" y="1524000"/>
            <a:ext cx="685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Line Callout 2 51"/>
          <p:cNvSpPr/>
          <p:nvPr/>
        </p:nvSpPr>
        <p:spPr>
          <a:xfrm>
            <a:off x="8523643" y="455677"/>
            <a:ext cx="854785" cy="642768"/>
          </a:xfrm>
          <a:prstGeom prst="borderCallout2">
            <a:avLst>
              <a:gd name="adj1" fmla="val 73143"/>
              <a:gd name="adj2" fmla="val 101787"/>
              <a:gd name="adj3" fmla="val 108709"/>
              <a:gd name="adj4" fmla="val 131209"/>
              <a:gd name="adj5" fmla="val 164801"/>
              <a:gd name="adj6" fmla="val 6345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9645" y="5957988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007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8482" cy="60989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91000" y="2895600"/>
            <a:ext cx="6096000" cy="76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Line Callout 2 5"/>
          <p:cNvSpPr/>
          <p:nvPr/>
        </p:nvSpPr>
        <p:spPr>
          <a:xfrm>
            <a:off x="5638800" y="1066800"/>
            <a:ext cx="1828800" cy="762000"/>
          </a:xfrm>
          <a:prstGeom prst="borderCallout2">
            <a:avLst>
              <a:gd name="adj1" fmla="val 85496"/>
              <a:gd name="adj2" fmla="val 99581"/>
              <a:gd name="adj3" fmla="val 85768"/>
              <a:gd name="adj4" fmla="val 117973"/>
              <a:gd name="adj5" fmla="val 244954"/>
              <a:gd name="adj6" fmla="val 89685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Rib Line should match line of sight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6098989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971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2286000" y="685800"/>
            <a:ext cx="1828800" cy="762000"/>
          </a:xfrm>
          <a:prstGeom prst="borderCallout2">
            <a:avLst>
              <a:gd name="adj1" fmla="val 85496"/>
              <a:gd name="adj2" fmla="val 99581"/>
              <a:gd name="adj3" fmla="val 85768"/>
              <a:gd name="adj4" fmla="val 117973"/>
              <a:gd name="adj5" fmla="val 271425"/>
              <a:gd name="adj6" fmla="val 11909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Eye Pupil setting directly over and in line with rib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95800" y="2743200"/>
            <a:ext cx="990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10751" y="607741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68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4" ma:contentTypeDescription="Create a new document." ma:contentTypeScope="" ma:versionID="4b302449e47fb509106971cda194d42b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194768f2783745c46bead9f490b63619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79F0E-E1DA-4EAA-9CF3-900C04B79EE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5AFC15E-86E3-4036-AA44-FD95BC4374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C04D61-057D-43FE-B408-6146DE9285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0b242b-e381-4b77-886e-543c4678da09"/>
    <ds:schemaRef ds:uri="2d3be834-5d4c-4e43-a35f-e0a90fe03b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708</Words>
  <Application>Microsoft Office PowerPoint</Application>
  <PresentationFormat>Widescreen</PresentationFormat>
  <Paragraphs>176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Length of Pull &amp; Grip Length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Miller</dc:creator>
  <cp:lastModifiedBy>Zachery Abbott</cp:lastModifiedBy>
  <cp:revision>8</cp:revision>
  <dcterms:created xsi:type="dcterms:W3CDTF">2023-06-06T17:34:39Z</dcterms:created>
  <dcterms:modified xsi:type="dcterms:W3CDTF">2023-10-12T16:50:48Z</dcterms:modified>
</cp:coreProperties>
</file>