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revisionInfo.xml" ContentType="application/vnd.ms-powerpoint.revisioninfo+xml"/>
  <Override PartName="/docMetadata/LabelInfo.xml" ContentType="application/vnd.ms-office.classificationlabel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8" r:id="rId3"/>
    <p:sldId id="291" r:id="rId4"/>
    <p:sldId id="290" r:id="rId5"/>
    <p:sldId id="266" r:id="rId6"/>
    <p:sldId id="289" r:id="rId7"/>
    <p:sldId id="264" r:id="rId8"/>
    <p:sldId id="29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135"/>
    <a:srgbClr val="BDA07D"/>
    <a:srgbClr val="F5F9F9"/>
    <a:srgbClr val="627272"/>
    <a:srgbClr val="93A5A8"/>
    <a:srgbClr val="3E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69949-A1E7-196A-E084-4E2D914E0EAD}" v="15" dt="2023-10-03T01:39:34.809"/>
    <p1510:client id="{2631A145-C828-4F71-8BF8-237BA6FCF919}" v="304" dt="2023-09-18T20:45:17.104"/>
    <p1510:client id="{4328AC28-1638-43B4-DE45-18B0407D2844}" v="571" dt="2023-09-27T00:25:30.132"/>
    <p1510:client id="{44DC7AB3-DE74-032E-E2F9-AD69CDA8AAAF}" v="107" dt="2023-09-26T18:40:28.171"/>
    <p1510:client id="{4DE4E07F-53EC-13FC-4A1B-57DCBA1783A2}" v="18" dt="2023-10-03T02:21:44.809"/>
    <p1510:client id="{91F7B86F-5E8D-5942-0DDF-D44E98DC669D}" v="57" dt="2023-10-02T00:05:21.542"/>
    <p1510:client id="{BCE7C18A-DE80-6DF7-48A3-B334C511E17F}" v="115" dt="2023-09-15T15:37:53.796"/>
    <p1510:client id="{C5896D38-8A6C-2663-3DCA-D223255B6383}" v="206" dt="2023-09-19T20:28:37.452"/>
    <p1510:client id="{E2839238-3C0C-D9BB-A492-0EBAFEDE201D}" v="160" dt="2023-09-19T15:05:06.110"/>
    <p1510:client id="{E739F149-E676-0763-A196-DBC6331B86A8}" v="130" dt="2023-10-03T22:14:09.074"/>
    <p1510:client id="{F621AA6F-1C3C-4C71-8E89-AD6E749B3B08}" v="11" dt="2023-09-28T15:26:20.128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7A4CE-17BB-4BB2-AC7B-97495293E2A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F92D-82DD-4142-BCE8-036B91487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6C8F5-2FDA-4718-81AA-24F4816BBD5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EC616-C518-4358-9496-6C33B2F5F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/>
            </a:lvl1pPr>
          </a:lstStyle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anchor="ctr"/>
          <a:lstStyle>
            <a:lvl1pPr algn="l"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/>
            </a:lvl1pPr>
          </a:lstStyle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cap="none" spc="50" baseline="0"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1220C40-4EC0-BFB1-D615-1455BA15A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3684897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2075688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578608"/>
            <a:ext cx="2251564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2075688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578608"/>
            <a:ext cx="2251564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2075688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578608"/>
            <a:ext cx="2251564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398264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398264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3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layout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101351-79F8-4AD7-A22B-E7AFB1C69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7BBE6-4278-4E33-9044-72A2E0C0E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549E-0E7C-4599-B51C-97AA7E5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7C507F-AD4D-47B6-88C3-C1D0154FB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0266B1-BBD1-44C0-8D4C-4E651D32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1BB1CE-E3FA-4E7F-A54B-3FB675098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A750E0F3-3708-7BB7-7A9E-123ED3BAC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9848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664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0664" y="5431536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236976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792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07792" y="5431536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404104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74920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74920" y="5431536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571232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42048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42048" y="5431536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9738360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409176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409176" y="5431536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AB4BA-80BD-7371-B929-19121B20B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444748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5AB06E-DF62-F8F9-5394-965FE9EF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288188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99703C-0E17-F953-C69A-F4BE3C334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9959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4C6290-D338-8FBA-9D0B-CAF45DE68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39717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04D8C7-8727-8343-DFC8-E415C809B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78565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1314"/>
            <a:ext cx="12192000" cy="3806686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D4B8443F-E5FA-5D35-EFF6-7896CFEE75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63838"/>
            <a:ext cx="5066324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subtitle here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9C9904-11DE-F8AA-4316-5ACEC5829E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2486203"/>
            <a:ext cx="10515600" cy="3343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53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24" y="502920"/>
            <a:ext cx="5010912" cy="1627632"/>
          </a:xfrm>
          <a:prstGeom prst="rect">
            <a:avLst/>
          </a:prstGeom>
          <a:noFill/>
        </p:spPr>
        <p:txBody>
          <a:bodyPr lIns="91440" tIns="45720" rIns="91440" bIns="45720" anchor="t" anchorCtr="0"/>
          <a:lstStyle>
            <a:lvl1pPr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68496" y="2752344"/>
            <a:ext cx="3602736" cy="32552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spc="400" baseline="0"/>
            </a:lvl1pPr>
          </a:lstStyle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90288" y="1911096"/>
            <a:ext cx="2350008" cy="99669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lIns="1371600" bIns="365760" anchor="ctr"/>
          <a:lstStyle>
            <a:lvl1pPr marL="0" indent="0" algn="l">
              <a:buNone/>
              <a:defRPr sz="2000" i="0" cap="none" spc="200" baseline="0">
                <a:noFill/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1F8DE9-CF33-BBAF-FFA6-1487D09E6B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46136" y="0"/>
            <a:ext cx="3602736" cy="32552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spc="400" baseline="0"/>
            </a:lvl1pPr>
          </a:lstStyle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37F6F0D-FCD4-63B1-5371-FFB63A75BBE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46136" y="3602736"/>
            <a:ext cx="3602736" cy="32552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spc="400" baseline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9A62FB8A-A588-91BB-620B-64E5D2090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655546"/>
            <a:ext cx="12192001" cy="5202454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6584" y="2276856"/>
            <a:ext cx="2743200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subtitle here 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86584" y="2916936"/>
            <a:ext cx="2743200" cy="2560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200" spc="5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0" y="2276856"/>
            <a:ext cx="2743200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0" y="2916936"/>
            <a:ext cx="2743200" cy="2560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200" spc="5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9C76B36E-858A-1EFF-2A70-C8D5ADDC0C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/>
            </a:lvl1pPr>
          </a:lstStyle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777FD6-2BEA-C70A-1C6D-8885D53E9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2470543" y="2771478"/>
            <a:ext cx="60725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ABE26A-0746-BC10-0802-C29EAD6C2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6968402" y="2771478"/>
            <a:ext cx="60725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57" r:id="rId4"/>
    <p:sldLayoutId id="2147483656" r:id="rId5"/>
    <p:sldLayoutId id="2147483665" r:id="rId6"/>
    <p:sldLayoutId id="2147483652" r:id="rId7"/>
    <p:sldLayoutId id="2147483658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38" y="1060195"/>
            <a:ext cx="5606103" cy="2791010"/>
          </a:xfrm>
        </p:spPr>
        <p:txBody>
          <a:bodyPr lIns="91440" tIns="45720" rIns="91440" bIns="45720" anchor="b"/>
          <a:lstStyle/>
          <a:p>
            <a:r>
              <a:rPr lang="en-US">
                <a:cs typeface="Segoe UI Light"/>
              </a:rPr>
              <a:t>Building Your </a:t>
            </a:r>
            <a:br>
              <a:rPr lang="en-US">
                <a:cs typeface="Segoe UI Light"/>
              </a:rPr>
            </a:br>
            <a:r>
              <a:rPr lang="en-US">
                <a:cs typeface="Segoe UI Light"/>
              </a:rPr>
              <a:t>Brand 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319" y="3852421"/>
            <a:ext cx="6268402" cy="2334419"/>
          </a:xfrm>
        </p:spPr>
        <p:txBody>
          <a:bodyPr lIns="91440" tIns="45720" rIns="91440" bIns="45720" anchor="t"/>
          <a:lstStyle/>
          <a:p>
            <a:r>
              <a:rPr lang="en-US" sz="2100" dirty="0">
                <a:cs typeface="Segoe UI Light"/>
              </a:rPr>
              <a:t>An intro to social media for shooters</a:t>
            </a:r>
            <a:r>
              <a:rPr lang="en-US" dirty="0">
                <a:cs typeface="Segoe UI Light"/>
              </a:rPr>
              <a:t> 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B72CF-0864-CF70-BDD2-B2C98045F17E}"/>
              </a:ext>
            </a:extLst>
          </p:cNvPr>
          <p:cNvSpPr txBox="1"/>
          <p:nvPr/>
        </p:nvSpPr>
        <p:spPr>
          <a:xfrm>
            <a:off x="8574280" y="6395102"/>
            <a:ext cx="3247401" cy="398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685135"/>
                </a:solidFill>
                <a:cs typeface="Segoe UI Light"/>
              </a:rPr>
              <a:t>By: Abby Jackley </a:t>
            </a:r>
            <a:endParaRPr lang="en-US" sz="2000">
              <a:solidFill>
                <a:srgbClr val="BDA07D"/>
              </a:solidFill>
              <a:cs typeface="Segoe UI Light"/>
            </a:endParaRPr>
          </a:p>
        </p:txBody>
      </p:sp>
      <p:pic>
        <p:nvPicPr>
          <p:cNvPr id="2" name="Picture Placeholder 1" descr="A person with long blonde hair wearing a belt&#10;&#10;Description automatically generated">
            <a:extLst>
              <a:ext uri="{FF2B5EF4-FFF2-40B4-BE49-F238E27FC236}">
                <a16:creationId xmlns:a16="http://schemas.microsoft.com/office/drawing/2014/main" id="{41335CE6-51D7-0510-1195-2F1A0C7ED0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-544" t="8456" r="408" b="10754"/>
          <a:stretch/>
        </p:blipFill>
        <p:spPr>
          <a:xfrm>
            <a:off x="6945367" y="3464"/>
            <a:ext cx="5246642" cy="6264599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7C1019-D992-06C7-BBAF-C153A2F43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22794" y="-455775"/>
            <a:ext cx="2824386" cy="73992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Segoe UI Light"/>
              </a:rPr>
              <a:t>-</a:t>
            </a:r>
            <a:endParaRPr lang="en-US"/>
          </a:p>
        </p:txBody>
      </p:sp>
      <p:pic>
        <p:nvPicPr>
          <p:cNvPr id="14" name="Picture Placeholder 13" descr="A person shooting an object&#10;&#10;Description automatically generated">
            <a:extLst>
              <a:ext uri="{FF2B5EF4-FFF2-40B4-BE49-F238E27FC236}">
                <a16:creationId xmlns:a16="http://schemas.microsoft.com/office/drawing/2014/main" id="{BBFAD909-A37B-7307-4E07-80572EE3D4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-1101" r="5805" b="991"/>
          <a:stretch/>
        </p:blipFill>
        <p:spPr>
          <a:xfrm>
            <a:off x="2560079" y="10"/>
            <a:ext cx="9677706" cy="686548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856148-3910-0BC3-79A0-D0A794C6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4747"/>
            <a:ext cx="3822189" cy="24997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tx1"/>
                </a:solidFill>
                <a:cs typeface="Segoe UI Light"/>
              </a:rPr>
              <a:t>About 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E72FF0-3C0E-499A-8DA6-324675513B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593865"/>
            <a:ext cx="3750975" cy="540919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00050" indent="-342900">
              <a:lnSpc>
                <a:spcPct val="10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200" dirty="0">
                <a:cs typeface="Segoe UI Light"/>
              </a:rPr>
              <a:t>My names is Abby Jackley, and I am 18 years old </a:t>
            </a:r>
            <a:endParaRPr lang="en-US" dirty="0">
              <a:cs typeface="Segoe UI Light"/>
            </a:endParaRPr>
          </a:p>
          <a:p>
            <a:pPr marL="400050" indent="-342900">
              <a:lnSpc>
                <a:spcPct val="10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 dirty="0">
                <a:cs typeface="Segoe UI Light"/>
              </a:rPr>
              <a:t>Competitive</a:t>
            </a:r>
            <a:r>
              <a:rPr lang="en-US" sz="2200" dirty="0">
                <a:cs typeface="Segoe UI Light"/>
              </a:rPr>
              <a:t> shooter for 5 years &amp; currently shoot for team Ruger </a:t>
            </a:r>
          </a:p>
          <a:p>
            <a:pPr marL="400050" indent="-342900">
              <a:lnSpc>
                <a:spcPct val="10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200" dirty="0">
                <a:cs typeface="Segoe UI Light"/>
              </a:rPr>
              <a:t>I hold 4 national SASP titles for 2023 </a:t>
            </a:r>
            <a:endParaRPr lang="en-US" dirty="0">
              <a:cs typeface="Segoe UI Light"/>
            </a:endParaRPr>
          </a:p>
          <a:p>
            <a:pPr marL="400050" indent="-342900">
              <a:lnSpc>
                <a:spcPct val="10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200" dirty="0">
                <a:cs typeface="Segoe UI Light"/>
              </a:rPr>
              <a:t>I am a published writer </a:t>
            </a:r>
          </a:p>
          <a:p>
            <a:pPr marL="400050" indent="-342900">
              <a:lnSpc>
                <a:spcPct val="10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200" dirty="0">
                <a:cs typeface="Segoe UI Light"/>
              </a:rPr>
              <a:t> Contributing writer and Social media manager  for Junior Shooters magazine </a:t>
            </a:r>
            <a:endParaRPr lang="en-US" dirty="0">
              <a:cs typeface="Segoe UI Ligh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000">
              <a:cs typeface="Segoe UI Light"/>
            </a:endParaRPr>
          </a:p>
          <a:p>
            <a:pPr marL="57150" indent="0">
              <a:lnSpc>
                <a:spcPct val="90000"/>
              </a:lnSpc>
              <a:spcAft>
                <a:spcPts val="600"/>
              </a:spcAft>
              <a:buNone/>
            </a:pPr>
            <a:endParaRPr lang="en-US">
              <a:cs typeface="Segoe UI Ligh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000"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179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432416A3-39EF-4CBE-943D-C79C22FD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0" y="3436121"/>
            <a:ext cx="3567338" cy="971287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sz="4000" dirty="0"/>
              <a:t>Why Social media? </a:t>
            </a:r>
          </a:p>
        </p:txBody>
      </p:sp>
      <p:pic>
        <p:nvPicPr>
          <p:cNvPr id="4" name="Picture Placeholder 3" descr="A green paper with icons&#10;&#10;Description automatically generated">
            <a:extLst>
              <a:ext uri="{FF2B5EF4-FFF2-40B4-BE49-F238E27FC236}">
                <a16:creationId xmlns:a16="http://schemas.microsoft.com/office/drawing/2014/main" id="{6B60F754-3852-1AC6-6F2E-29704CD522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34048" b="36045"/>
          <a:stretch/>
        </p:blipFill>
        <p:spPr>
          <a:xfrm>
            <a:off x="20" y="10"/>
            <a:ext cx="12191980" cy="2051040"/>
          </a:xfrm>
          <a:noFill/>
        </p:spPr>
      </p:pic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4B153B0-72D4-2F0E-3766-0B42F63D85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5700" y="2854660"/>
            <a:ext cx="4749800" cy="4179127"/>
          </a:xfrm>
        </p:spPr>
        <p:txBody>
          <a:bodyPr lIns="91440" tIns="45720" rIns="91440" bIns="45720" anchor="ctr"/>
          <a:lstStyle/>
          <a:p>
            <a:pPr>
              <a:buFont typeface="Courier New" panose="020B0604020202020204" pitchFamily="34" charset="0"/>
              <a:buChar char="o"/>
            </a:pPr>
            <a:r>
              <a:rPr lang="en-US" sz="2200" dirty="0">
                <a:cs typeface="Segoe UI Light"/>
              </a:rPr>
              <a:t>They are already there !</a:t>
            </a:r>
          </a:p>
          <a:p>
            <a:pPr>
              <a:buFont typeface="Courier New" panose="020B0604020202020204" pitchFamily="34" charset="0"/>
              <a:buChar char="o"/>
            </a:pPr>
            <a:r>
              <a:rPr lang="en-US" sz="2200" dirty="0">
                <a:cs typeface="Segoe UI Light"/>
              </a:rPr>
              <a:t>Show the positives of shooting sports</a:t>
            </a:r>
          </a:p>
          <a:p>
            <a:pPr>
              <a:buFont typeface="Courier New" panose="020B0604020202020204" pitchFamily="34" charset="0"/>
              <a:buChar char="o"/>
            </a:pPr>
            <a:r>
              <a:rPr lang="en-US" sz="2200" dirty="0">
                <a:ea typeface="+mn-lt"/>
                <a:cs typeface="+mn-lt"/>
              </a:rPr>
              <a:t>Role model for youth shooters</a:t>
            </a:r>
          </a:p>
          <a:p>
            <a:pPr>
              <a:buFont typeface="Courier New" panose="020B0604020202020204" pitchFamily="34" charset="0"/>
              <a:buChar char="o"/>
            </a:pPr>
            <a:r>
              <a:rPr lang="en-US" sz="2200" dirty="0">
                <a:cs typeface="Segoe UI Light"/>
              </a:rPr>
              <a:t>Building your personal brand</a:t>
            </a:r>
          </a:p>
          <a:p>
            <a:pPr>
              <a:buFont typeface="Courier New" panose="020B0604020202020204" pitchFamily="34" charset="0"/>
              <a:buChar char="o"/>
            </a:pPr>
            <a:r>
              <a:rPr lang="en-US" sz="2200" dirty="0">
                <a:cs typeface="Segoe UI Light"/>
              </a:rPr>
              <a:t>Grow relationships in the industry </a:t>
            </a:r>
          </a:p>
          <a:p>
            <a:pPr marL="0" indent="0">
              <a:buNone/>
            </a:pPr>
            <a:endParaRPr lang="en-US" sz="2200" dirty="0">
              <a:cs typeface="Segoe UI Light"/>
            </a:endParaRPr>
          </a:p>
          <a:p>
            <a:pPr>
              <a:buFont typeface="Courier New" panose="020B0604020202020204" pitchFamily="34" charset="0"/>
              <a:buChar char="o"/>
            </a:pPr>
            <a:endParaRPr lang="en-US" sz="1800">
              <a:cs typeface="Segoe UI Light"/>
            </a:endParaRPr>
          </a:p>
          <a:p>
            <a:pPr>
              <a:buFont typeface="Courier New" panose="020B0604020202020204" pitchFamily="34" charset="0"/>
              <a:buChar char="o"/>
            </a:pPr>
            <a:endParaRPr lang="en-US" sz="1800">
              <a:cs typeface="Segoe UI Light"/>
            </a:endParaRPr>
          </a:p>
          <a:p>
            <a:pPr>
              <a:buFont typeface="Courier New" panose="020B0604020202020204" pitchFamily="34" charset="0"/>
              <a:buChar char="o"/>
            </a:pPr>
            <a:endParaRPr lang="en-US" sz="1800"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6108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06A08D5-DE03-22B9-F70F-1D7F963E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How to create your personalized brand </a:t>
            </a:r>
            <a:br>
              <a:rPr lang="en-US" sz="3100">
                <a:solidFill>
                  <a:srgbClr val="FFFFFF"/>
                </a:solidFill>
              </a:rPr>
            </a:br>
            <a:endParaRPr lang="en-US" sz="3100">
              <a:solidFill>
                <a:srgbClr val="FFFFFF"/>
              </a:solidFill>
            </a:endParaRPr>
          </a:p>
        </p:txBody>
      </p:sp>
      <p:pic>
        <p:nvPicPr>
          <p:cNvPr id="6" name="Picture Placeholder 5" descr="A diagram of a person&amp;#39;s name&#10;&#10;Description automatically generated">
            <a:extLst>
              <a:ext uri="{FF2B5EF4-FFF2-40B4-BE49-F238E27FC236}">
                <a16:creationId xmlns:a16="http://schemas.microsoft.com/office/drawing/2014/main" id="{8C81F022-7365-DFF9-BEDD-90821F29F1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1908" t="-464" r="-127" b="464"/>
          <a:stretch/>
        </p:blipFill>
        <p:spPr>
          <a:xfrm>
            <a:off x="4135103" y="1996358"/>
            <a:ext cx="8055736" cy="4613216"/>
          </a:xfrm>
          <a:prstGeom prst="rect">
            <a:avLst/>
          </a:prstGeom>
        </p:spPr>
      </p:pic>
      <p:pic>
        <p:nvPicPr>
          <p:cNvPr id="14" name="Picture Placeholder 13" descr="A logo with text on it&#10;&#10;Description automatically generated">
            <a:extLst>
              <a:ext uri="{FF2B5EF4-FFF2-40B4-BE49-F238E27FC236}">
                <a16:creationId xmlns:a16="http://schemas.microsoft.com/office/drawing/2014/main" id="{8D691950-70B1-C3B6-3B50-F92A9F8015D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4826" b="4826"/>
          <a:stretch/>
        </p:blipFill>
        <p:spPr>
          <a:xfrm>
            <a:off x="282227" y="1597218"/>
            <a:ext cx="4043330" cy="365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53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432416A3-39EF-4CBE-943D-C79C22FD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Segoe UI Light"/>
              </a:rPr>
              <a:t>Social media to do's &amp; do not's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AFBEB7-A9AF-468F-820B-D9077A7D0B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2566" y="2276856"/>
            <a:ext cx="4737218" cy="422365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2800" b="1" dirty="0">
                <a:cs typeface="Segoe UI Light"/>
              </a:rPr>
              <a:t>To Do's </a:t>
            </a:r>
            <a:endParaRPr lang="en-US" sz="2800" dirty="0">
              <a:cs typeface="Segoe UI Light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127C79B-F024-434C-825D-15CEE80923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6192" y="2916936"/>
            <a:ext cx="4993592" cy="3922192"/>
          </a:xfrm>
        </p:spPr>
        <p:txBody>
          <a:bodyPr lIns="91440" tIns="45720" rIns="91440" bIns="45720" anchor="t"/>
          <a:lstStyle/>
          <a:p>
            <a:pPr marL="171450" indent="-171450">
              <a:buFont typeface="Courier New" panose="020B0502040204020203" pitchFamily="34" charset="0"/>
              <a:buChar char="o"/>
            </a:pPr>
            <a:r>
              <a:rPr lang="en-US" sz="2000" dirty="0">
                <a:cs typeface="Segoe UI Light"/>
              </a:rPr>
              <a:t>Use your personal brand theme</a:t>
            </a:r>
          </a:p>
          <a:p>
            <a:pPr marL="171450" indent="-171450">
              <a:buFont typeface="Courier New" panose="020B0502040204020203" pitchFamily="34" charset="0"/>
              <a:buChar char="o"/>
            </a:pPr>
            <a:r>
              <a:rPr lang="en-US" sz="2000" dirty="0">
                <a:cs typeface="Segoe UI Light"/>
              </a:rPr>
              <a:t>Keep your page organized </a:t>
            </a:r>
          </a:p>
          <a:p>
            <a:pPr marL="171450" indent="-171450">
              <a:buFont typeface="Courier New" panose="020B0502040204020203" pitchFamily="34" charset="0"/>
              <a:buChar char="o"/>
            </a:pPr>
            <a:r>
              <a:rPr lang="en-US" sz="2000" dirty="0">
                <a:cs typeface="Segoe UI Light"/>
              </a:rPr>
              <a:t>Post fun and relatable content </a:t>
            </a:r>
          </a:p>
          <a:p>
            <a:pPr marL="171450" indent="-171450">
              <a:buFont typeface="Courier New" panose="020B0502040204020203" pitchFamily="34" charset="0"/>
              <a:buChar char="o"/>
            </a:pPr>
            <a:r>
              <a:rPr lang="en-US" sz="2000" dirty="0">
                <a:cs typeface="Segoe UI Light"/>
              </a:rPr>
              <a:t>Comment and support others in the industry</a:t>
            </a:r>
          </a:p>
          <a:p>
            <a:pPr marL="171450" indent="-171450">
              <a:buFont typeface="Courier New" panose="020B0502040204020203" pitchFamily="34" charset="0"/>
              <a:buChar char="o"/>
            </a:pPr>
            <a:r>
              <a:rPr lang="en-US" sz="2000" dirty="0">
                <a:cs typeface="Segoe UI Light"/>
              </a:rPr>
              <a:t>Safe and age-appropriate content 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E769AD8-E32B-4302-A770-0424AC0A2A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6711" y="2276856"/>
            <a:ext cx="4694489" cy="46509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2800" b="1" dirty="0">
                <a:cs typeface="Segoe UI Light"/>
              </a:rPr>
              <a:t>Do not's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F231637-753A-4454-98CA-FD968C0D94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77926" y="2916936"/>
            <a:ext cx="4623274" cy="3922192"/>
          </a:xfrm>
        </p:spPr>
        <p:txBody>
          <a:bodyPr lIns="91440" tIns="45720" rIns="91440" bIns="45720" anchor="t"/>
          <a:lstStyle/>
          <a:p>
            <a:pPr marL="171450" indent="-171450">
              <a:buFont typeface="Courier New" panose="020B0502040204020203" pitchFamily="34" charset="0"/>
              <a:buChar char="o"/>
            </a:pPr>
            <a:r>
              <a:rPr lang="en-US" sz="2000" dirty="0">
                <a:cs typeface="Segoe UI Light"/>
              </a:rPr>
              <a:t>Inappropriate language </a:t>
            </a:r>
          </a:p>
          <a:p>
            <a:pPr marL="171450" indent="-171450">
              <a:buFont typeface="Courier New" panose="020B0502040204020203" pitchFamily="34" charset="0"/>
              <a:buChar char="o"/>
            </a:pPr>
            <a:r>
              <a:rPr lang="en-US" sz="2000" dirty="0">
                <a:cs typeface="Segoe UI Light"/>
              </a:rPr>
              <a:t>Wreckless handling of firearms</a:t>
            </a:r>
          </a:p>
          <a:p>
            <a:pPr marL="171450" indent="-171450">
              <a:buFont typeface="Courier New" panose="020B0502040204020203" pitchFamily="34" charset="0"/>
              <a:buChar char="o"/>
            </a:pPr>
            <a:r>
              <a:rPr lang="en-US" sz="2000" dirty="0">
                <a:cs typeface="Segoe UI Light"/>
              </a:rPr>
              <a:t>Arguing online </a:t>
            </a:r>
          </a:p>
          <a:p>
            <a:pPr marL="171450" indent="-171450">
              <a:buFont typeface="Courier New" panose="020B0502040204020203" pitchFamily="34" charset="0"/>
              <a:buChar char="o"/>
            </a:pPr>
            <a:r>
              <a:rPr lang="en-US" sz="2000" dirty="0">
                <a:cs typeface="Segoe UI Light"/>
              </a:rPr>
              <a:t>Share outside your values </a:t>
            </a:r>
          </a:p>
          <a:p>
            <a:pPr marL="171450" indent="-171450">
              <a:buFont typeface="Courier New" panose="020B0502040204020203" pitchFamily="34" charset="0"/>
              <a:buChar char="o"/>
            </a:pPr>
            <a:endParaRPr lang="en-US" sz="1600" dirty="0">
              <a:cs typeface="Segoe UI Light"/>
            </a:endParaRPr>
          </a:p>
          <a:p>
            <a:pPr marL="171450" indent="-171450">
              <a:buFont typeface="Courier New" panose="020B0502040204020203" pitchFamily="34" charset="0"/>
              <a:buChar char="o"/>
            </a:pPr>
            <a:endParaRPr lang="en-US" sz="1600" dirty="0">
              <a:cs typeface="Segoe UI Light"/>
            </a:endParaRPr>
          </a:p>
          <a:p>
            <a:pPr marL="171450" indent="-171450">
              <a:buFont typeface="Courier New" panose="020B0502040204020203" pitchFamily="34" charset="0"/>
              <a:buChar char="o"/>
            </a:pPr>
            <a:endParaRPr lang="en-US" sz="1600" dirty="0">
              <a:cs typeface="Segoe UI Light"/>
            </a:endParaRPr>
          </a:p>
        </p:txBody>
      </p:sp>
      <p:pic>
        <p:nvPicPr>
          <p:cNvPr id="6" name="Picture 5" descr="A screenshot of a social media profile&#10;&#10;Description automatically generated">
            <a:extLst>
              <a:ext uri="{FF2B5EF4-FFF2-40B4-BE49-F238E27FC236}">
                <a16:creationId xmlns:a16="http://schemas.microsoft.com/office/drawing/2014/main" id="{008B08E1-2E6B-0FA6-06D6-5B8C1D74A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" t="4254" r="-533" b="4247"/>
          <a:stretch/>
        </p:blipFill>
        <p:spPr>
          <a:xfrm>
            <a:off x="9044653" y="1134331"/>
            <a:ext cx="3066858" cy="60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5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D7DC14DB-B8F9-4B8E-BB6F-1CC0293C9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8C5EC73-3999-4CE9-A304-0A33B4311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B9A272B-67F2-46A4-B06F-101732A5F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8EF83DF-E89A-4293-94F8-248AE6FFA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003F16D-B722-422C-868F-66445FB7D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708FAAE-788F-421F-A2EB-632D835FE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77B41AC-EB78-4F9A-9231-5D206904A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0EE776E-342A-4022-AAB0-FD4485EE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8BAE954-49B9-4847-8618-F1B4BFFC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06A08D5-DE03-22B9-F70F-1D7F963E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0936"/>
            <a:ext cx="5297723" cy="2212175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Tips for reaching out to brands </a:t>
            </a:r>
            <a:br>
              <a:rPr lang="en-US" sz="4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1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B15D645-CAC7-46F1-BA18-D731D0890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DF268E0-ACCF-492F-8275-1F0AA256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11B9E42-44B3-4EBD-8F71-13C6ED340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63748F2-877D-4C3C-8AEB-59CC1F70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39D52DA-0AA6-474D-966F-FB4C5F5B5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D800825-8618-4241-8589-CB2AE17CF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FC8D695-A5F8-7B55-CF1B-9F733C7749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9978" y="630936"/>
            <a:ext cx="5539854" cy="2203939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1143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Hashtags #letsgoshooting</a:t>
            </a:r>
            <a:endParaRPr lang="en-US" sz="2400" dirty="0">
              <a:solidFill>
                <a:schemeClr val="bg1"/>
              </a:solidFill>
              <a:latin typeface="+mn-lt"/>
              <a:cs typeface="Segoe UI Light"/>
            </a:endParaRPr>
          </a:p>
          <a:p>
            <a:pPr marL="1143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Tagging @midwayusafoundation </a:t>
            </a:r>
            <a:endParaRPr lang="en-US" sz="2400" dirty="0">
              <a:solidFill>
                <a:schemeClr val="bg1"/>
              </a:solidFill>
              <a:latin typeface="+mn-lt"/>
              <a:cs typeface="Segoe UI Light"/>
            </a:endParaRPr>
          </a:p>
          <a:p>
            <a:pPr marL="1143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Using DM's </a:t>
            </a:r>
            <a:endParaRPr lang="en-US" sz="2400">
              <a:solidFill>
                <a:schemeClr val="bg1"/>
              </a:solidFill>
              <a:latin typeface="+mn-lt"/>
              <a:cs typeface="Segoe UI Light"/>
            </a:endParaRPr>
          </a:p>
          <a:p>
            <a:pPr marL="1143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In-person meet &amp; greets</a:t>
            </a:r>
          </a:p>
          <a:p>
            <a:pPr marL="1143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a typeface="+mj-lt"/>
                <a:cs typeface="+mj-lt"/>
              </a:rPr>
              <a:t>Creating an elevator pitch</a:t>
            </a:r>
            <a:endParaRPr lang="en-US" sz="2400" dirty="0">
              <a:solidFill>
                <a:schemeClr val="bg1"/>
              </a:solidFill>
              <a:latin typeface="+mn-lt"/>
              <a:cs typeface="Segoe UI Light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179F18E-58CC-4A89-979E-34AC693B2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3069202"/>
            <a:ext cx="304800" cy="429768"/>
            <a:chOff x="215328" y="-46937"/>
            <a:chExt cx="304800" cy="277384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D07F5E0-56E3-4C0B-87D3-3C1C03DD1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FEA19CE-000C-4F9C-9DF4-D1E8A03F9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A5452EE-DDDB-4EEF-8570-B0FA6C98B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48CC4D6-CE8A-4006-834E-52FCCF74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A logo for a women&amp;#39;s rights campaign&#10;&#10;Description automatically generated">
            <a:extLst>
              <a:ext uri="{FF2B5EF4-FFF2-40B4-BE49-F238E27FC236}">
                <a16:creationId xmlns:a16="http://schemas.microsoft.com/office/drawing/2014/main" id="{BF5D5E0B-DFD4-F377-A1B4-194D109663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88" t="1142" r="2059" b="9817"/>
          <a:stretch/>
        </p:blipFill>
        <p:spPr>
          <a:xfrm>
            <a:off x="-149273" y="3936864"/>
            <a:ext cx="2806022" cy="250346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DC953D31-C1A7-4FC4-8CDF-85E2F34AB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0F141FE-87E1-4A1E-97A5-B072042E0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523F37A-A07A-4CAC-AFC1-3FA4FD4BF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88A387D-82C8-40B7-BADA-6BDBD9B3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EB29A9F-593B-416C-AC64-DE56AE976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4A393C6-4F1D-4472-A646-B2BADD561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Placeholder 16" descr="A logo of a company&#10;&#10;Description automatically generated">
            <a:extLst>
              <a:ext uri="{FF2B5EF4-FFF2-40B4-BE49-F238E27FC236}">
                <a16:creationId xmlns:a16="http://schemas.microsoft.com/office/drawing/2014/main" id="{62481C48-4E2E-0418-411C-81DB9EC91E1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4824" b="4824"/>
          <a:stretch/>
        </p:blipFill>
        <p:spPr>
          <a:xfrm>
            <a:off x="9337630" y="3948656"/>
            <a:ext cx="2854980" cy="2502813"/>
          </a:xfrm>
        </p:spPr>
      </p:pic>
      <p:pic>
        <p:nvPicPr>
          <p:cNvPr id="20" name="Picture Placeholder 19" descr="A black circle with white text and yellow glasses&#10;&#10;Description automatically generated">
            <a:extLst>
              <a:ext uri="{FF2B5EF4-FFF2-40B4-BE49-F238E27FC236}">
                <a16:creationId xmlns:a16="http://schemas.microsoft.com/office/drawing/2014/main" id="{A0D72054-13A6-E3D4-9009-7855D389843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4824" b="4824"/>
          <a:stretch/>
        </p:blipFill>
        <p:spPr>
          <a:xfrm>
            <a:off x="6097806" y="3939020"/>
            <a:ext cx="2900662" cy="2505993"/>
          </a:xfrm>
        </p:spPr>
      </p:pic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FFE97118-E839-70D4-0F9F-E0FDCE8AF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354" y="3943350"/>
            <a:ext cx="2793865" cy="248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18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3C4CC1D7-A91E-4CD5-B051-0B202E09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Segoe UI Light"/>
              </a:rPr>
              <a:t>Potential benefits 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C73BB6C-294B-4A13-AFEB-58CFBE6EDC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ctr"/>
          <a:lstStyle/>
          <a:p>
            <a:r>
              <a:rPr lang="en-US" sz="2000" dirty="0">
                <a:cs typeface="Segoe UI Light"/>
              </a:rPr>
              <a:t>Personal Growth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F35BA7-9C1A-47BD-9F51-FF505471E9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91440" tIns="45720" rIns="91440" bIns="45720" anchor="t"/>
          <a:lstStyle/>
          <a:p>
            <a:r>
              <a:rPr lang="en-US" sz="1600" dirty="0">
                <a:cs typeface="Segoe UI Light"/>
              </a:rPr>
              <a:t>Confidence </a:t>
            </a:r>
          </a:p>
          <a:p>
            <a:pPr>
              <a:lnSpc>
                <a:spcPct val="113999"/>
              </a:lnSpc>
            </a:pPr>
            <a:endParaRPr lang="en-US" sz="1600" dirty="0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 sz="1600" dirty="0">
                <a:cs typeface="Segoe UI Light"/>
              </a:rPr>
              <a:t>Communication Skills 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56983C54-58DE-4EC6-A4F8-CC5E0956C5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52111" y="2432304"/>
            <a:ext cx="1988758" cy="776287"/>
          </a:xfrm>
        </p:spPr>
        <p:txBody>
          <a:bodyPr lIns="91440" tIns="45720" rIns="91440" bIns="45720" anchor="ctr"/>
          <a:lstStyle/>
          <a:p>
            <a:r>
              <a:rPr lang="en-US" sz="2000" dirty="0">
                <a:cs typeface="Segoe UI Light"/>
              </a:rPr>
              <a:t>Career Opportunities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69FD5778-FBC3-4719-B73E-FDA8CD3E6F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91440" tIns="45720" rIns="91440" bIns="45720" anchor="t"/>
          <a:lstStyle/>
          <a:p>
            <a:r>
              <a:rPr lang="en-US" sz="1600" dirty="0">
                <a:cs typeface="Segoe UI Light"/>
              </a:rPr>
              <a:t>Writing </a:t>
            </a:r>
          </a:p>
          <a:p>
            <a:pPr>
              <a:lnSpc>
                <a:spcPct val="113999"/>
              </a:lnSpc>
            </a:pPr>
            <a:endParaRPr lang="en-US" sz="1600" dirty="0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 sz="1600" dirty="0">
                <a:cs typeface="Segoe UI Light"/>
              </a:rPr>
              <a:t>Marketing </a:t>
            </a:r>
          </a:p>
          <a:p>
            <a:pPr>
              <a:lnSpc>
                <a:spcPct val="113999"/>
              </a:lnSpc>
            </a:pPr>
            <a:endParaRPr lang="en-US" sz="1600" dirty="0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 sz="1600" dirty="0">
                <a:cs typeface="Segoe UI Light"/>
              </a:rPr>
              <a:t>Public Speaking 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D1B4E94F-ED75-4961-8559-62760ECE77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82684" y="2432304"/>
            <a:ext cx="1972545" cy="776287"/>
          </a:xfrm>
        </p:spPr>
        <p:txBody>
          <a:bodyPr lIns="91440" tIns="45720" rIns="91440" bIns="45720" anchor="ctr"/>
          <a:lstStyle/>
          <a:p>
            <a:r>
              <a:rPr lang="en-US" sz="2000" dirty="0">
                <a:cs typeface="Segoe UI Light"/>
              </a:rPr>
              <a:t>Industry relationships </a:t>
            </a:r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E5506267-2D48-49F5-A83E-BDD4CEDE67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US" sz="1600" dirty="0">
                <a:cs typeface="Segoe UI Light"/>
              </a:rPr>
              <a:t>Sponsorships</a:t>
            </a:r>
          </a:p>
          <a:p>
            <a:pPr>
              <a:lnSpc>
                <a:spcPct val="113999"/>
              </a:lnSpc>
            </a:pPr>
            <a:endParaRPr lang="en-US" sz="1600" dirty="0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 sz="1600" dirty="0">
                <a:cs typeface="Segoe UI Light"/>
              </a:rPr>
              <a:t>Product Demos </a:t>
            </a:r>
            <a:endParaRPr lang="en-US" sz="1600">
              <a:cs typeface="Segoe UI Light"/>
            </a:endParaRPr>
          </a:p>
          <a:p>
            <a:pPr>
              <a:lnSpc>
                <a:spcPct val="113999"/>
              </a:lnSpc>
            </a:pPr>
            <a:endParaRPr lang="en-US" dirty="0">
              <a:cs typeface="Segoe UI Light"/>
            </a:endParaRPr>
          </a:p>
          <a:p>
            <a:pPr>
              <a:lnSpc>
                <a:spcPct val="113999"/>
              </a:lnSpc>
            </a:pPr>
            <a:endParaRPr lang="en-US" dirty="0">
              <a:cs typeface="Segoe UI Light"/>
            </a:endParaRPr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C3FBF82F-DBD2-47F5-B554-7A0405FCE7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lIns="91440" tIns="45720" rIns="91440" bIns="45720" anchor="ctr"/>
          <a:lstStyle/>
          <a:p>
            <a:r>
              <a:rPr lang="en-US" sz="2000" dirty="0">
                <a:cs typeface="Segoe UI Light"/>
              </a:rPr>
              <a:t>Advocacy 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1B675A47-B6F8-4C4D-94F4-A52389C3C52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lIns="91440" tIns="45720" rIns="91440" bIns="45720" anchor="t"/>
          <a:lstStyle/>
          <a:p>
            <a:r>
              <a:rPr lang="en-US" sz="1600" dirty="0">
                <a:cs typeface="Segoe UI Light"/>
              </a:rPr>
              <a:t>Political Opportunities </a:t>
            </a:r>
          </a:p>
          <a:p>
            <a:pPr>
              <a:lnSpc>
                <a:spcPct val="113999"/>
              </a:lnSpc>
            </a:pPr>
            <a:endParaRPr lang="en-US" sz="1600" dirty="0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 sz="1600" dirty="0">
                <a:cs typeface="Segoe UI Light"/>
              </a:rPr>
              <a:t>Gun rights </a:t>
            </a:r>
          </a:p>
          <a:p>
            <a:pPr>
              <a:lnSpc>
                <a:spcPct val="113999"/>
              </a:lnSpc>
            </a:pPr>
            <a:endParaRPr lang="en-US" dirty="0">
              <a:cs typeface="Segoe UI Light"/>
            </a:endParaRPr>
          </a:p>
          <a:p>
            <a:pPr>
              <a:lnSpc>
                <a:spcPct val="113999"/>
              </a:lnSpc>
            </a:pPr>
            <a:endParaRPr lang="en-US" dirty="0">
              <a:cs typeface="Segoe UI Light"/>
            </a:endParaRPr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563DF0AC-EC94-4ECF-849C-EC09FF7F46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lIns="91440" tIns="45720" rIns="91440" bIns="45720" anchor="ctr"/>
          <a:lstStyle/>
          <a:p>
            <a:r>
              <a:rPr lang="en-US" sz="2000" dirty="0">
                <a:cs typeface="Segoe UI Light"/>
              </a:rPr>
              <a:t>Friendships 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8A6E6F45-E685-4E7B-B715-B80B7092271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 lIns="91440" tIns="45720" rIns="91440" bIns="45720" anchor="t"/>
          <a:lstStyle/>
          <a:p>
            <a:r>
              <a:rPr lang="en-US" sz="1600" dirty="0">
                <a:cs typeface="Segoe UI Light"/>
              </a:rPr>
              <a:t>Teammates</a:t>
            </a:r>
          </a:p>
          <a:p>
            <a:pPr>
              <a:lnSpc>
                <a:spcPct val="113999"/>
              </a:lnSpc>
            </a:pPr>
            <a:endParaRPr lang="en-US" sz="1600" dirty="0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 sz="1600" dirty="0">
                <a:cs typeface="Segoe UI Light"/>
              </a:rPr>
              <a:t>Social Media Friends </a:t>
            </a:r>
          </a:p>
          <a:p>
            <a:pPr>
              <a:lnSpc>
                <a:spcPct val="113999"/>
              </a:lnSpc>
            </a:pPr>
            <a:endParaRPr lang="en-US" sz="1600" dirty="0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 sz="1600" dirty="0">
                <a:cs typeface="Segoe UI Light"/>
              </a:rPr>
              <a:t>Squads </a:t>
            </a:r>
          </a:p>
        </p:txBody>
      </p:sp>
    </p:spTree>
    <p:extLst>
      <p:ext uri="{BB962C8B-B14F-4D97-AF65-F5344CB8AC3E}">
        <p14:creationId xmlns:p14="http://schemas.microsoft.com/office/powerpoint/2010/main" val="1080013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ircular black and yellow sign&#10;&#10;Description automatically generated">
            <a:extLst>
              <a:ext uri="{FF2B5EF4-FFF2-40B4-BE49-F238E27FC236}">
                <a16:creationId xmlns:a16="http://schemas.microsoft.com/office/drawing/2014/main" id="{A0301833-1817-8440-108C-F15129FBD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0" y="4088130"/>
            <a:ext cx="3063240" cy="19202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logo with text overlay&#10;&#10;Description automatically generated">
            <a:extLst>
              <a:ext uri="{FF2B5EF4-FFF2-40B4-BE49-F238E27FC236}">
                <a16:creationId xmlns:a16="http://schemas.microsoft.com/office/drawing/2014/main" id="{DC07CB27-1D98-9719-1689-D1A4FB714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995" y="490420"/>
            <a:ext cx="3999506" cy="2289293"/>
          </a:xfrm>
          <a:prstGeom prst="rect">
            <a:avLst/>
          </a:prstGeom>
        </p:spPr>
      </p:pic>
      <p:pic>
        <p:nvPicPr>
          <p:cNvPr id="11" name="Picture 10" descr="A logo for a company&#10;&#10;Description automatically generated">
            <a:extLst>
              <a:ext uri="{FF2B5EF4-FFF2-40B4-BE49-F238E27FC236}">
                <a16:creationId xmlns:a16="http://schemas.microsoft.com/office/drawing/2014/main" id="{0DF76EAA-C7DA-59C4-A45E-8585AD0C8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825" y="1060138"/>
            <a:ext cx="3327208" cy="1719575"/>
          </a:xfrm>
          <a:prstGeom prst="rect">
            <a:avLst/>
          </a:prstGeom>
        </p:spPr>
      </p:pic>
      <p:pic>
        <p:nvPicPr>
          <p:cNvPr id="8" name="Picture 7" descr="A red letter with white background&#10;&#10;Description automatically generated">
            <a:extLst>
              <a:ext uri="{FF2B5EF4-FFF2-40B4-BE49-F238E27FC236}">
                <a16:creationId xmlns:a16="http://schemas.microsoft.com/office/drawing/2014/main" id="{7EAB4576-F91B-CD6C-591B-91E1434D7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088" y="2840038"/>
            <a:ext cx="6753225" cy="1349375"/>
          </a:xfrm>
          <a:prstGeom prst="rect">
            <a:avLst/>
          </a:prstGeom>
        </p:spPr>
      </p:pic>
      <p:pic>
        <p:nvPicPr>
          <p:cNvPr id="6" name="Picture 5" descr="A black circle with white text and yellow glasses&#10;&#10;Description automatically generated">
            <a:extLst>
              <a:ext uri="{FF2B5EF4-FFF2-40B4-BE49-F238E27FC236}">
                <a16:creationId xmlns:a16="http://schemas.microsoft.com/office/drawing/2014/main" id="{D25D00F6-0F25-6FE7-D0C9-081347907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588" y="4280218"/>
            <a:ext cx="1647825" cy="1641475"/>
          </a:xfrm>
          <a:prstGeom prst="rect">
            <a:avLst/>
          </a:prstGeom>
        </p:spPr>
      </p:pic>
      <p:pic>
        <p:nvPicPr>
          <p:cNvPr id="5" name="Content Placeholder 4" descr="A logo for a women&amp;#39;s rights campaign&#10;&#10;Description automatically generated">
            <a:extLst>
              <a:ext uri="{FF2B5EF4-FFF2-40B4-BE49-F238E27FC236}">
                <a16:creationId xmlns:a16="http://schemas.microsoft.com/office/drawing/2014/main" id="{8D47C8F2-DAA7-0581-6B83-B941A8B312BC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7"/>
          <a:stretch>
            <a:fillRect/>
          </a:stretch>
        </p:blipFill>
        <p:spPr>
          <a:xfrm>
            <a:off x="4113530" y="4188778"/>
            <a:ext cx="1641475" cy="1641475"/>
          </a:xfrm>
        </p:spPr>
      </p:pic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BD90E493-7C25-8DCC-D03D-2E9B18A9E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1490" y="4097338"/>
            <a:ext cx="2007235" cy="2007235"/>
          </a:xfrm>
          <a:prstGeom prst="rect">
            <a:avLst/>
          </a:prstGeom>
        </p:spPr>
      </p:pic>
      <p:pic>
        <p:nvPicPr>
          <p:cNvPr id="12" name="Picture 11" descr="A person wearing a cowboy hat&#10;&#10;Description automatically generated">
            <a:extLst>
              <a:ext uri="{FF2B5EF4-FFF2-40B4-BE49-F238E27FC236}">
                <a16:creationId xmlns:a16="http://schemas.microsoft.com/office/drawing/2014/main" id="{8D70A1C9-9BE2-D665-11D5-34C5F6A9E13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976" r="-154" b="37"/>
          <a:stretch/>
        </p:blipFill>
        <p:spPr>
          <a:xfrm>
            <a:off x="-8153" y="-73249"/>
            <a:ext cx="3258921" cy="694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E1EFDE-DC2D-02FB-4CDD-CA8A615E4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942" y="3002776"/>
            <a:ext cx="2822423" cy="284941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!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51447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7">
      <a:dk1>
        <a:srgbClr val="000000"/>
      </a:dk1>
      <a:lt1>
        <a:srgbClr val="FFFFFF"/>
      </a:lt1>
      <a:dk2>
        <a:srgbClr val="BBAA9C"/>
      </a:dk2>
      <a:lt2>
        <a:srgbClr val="E7E6E6"/>
      </a:lt2>
      <a:accent1>
        <a:srgbClr val="668A60"/>
      </a:accent1>
      <a:accent2>
        <a:srgbClr val="702128"/>
      </a:accent2>
      <a:accent3>
        <a:srgbClr val="46708C"/>
      </a:accent3>
      <a:accent4>
        <a:srgbClr val="BB2606"/>
      </a:accent4>
      <a:accent5>
        <a:srgbClr val="F1910F"/>
      </a:accent5>
      <a:accent6>
        <a:srgbClr val="FBD5AD"/>
      </a:accent6>
      <a:hlink>
        <a:srgbClr val="6F2127"/>
      </a:hlink>
      <a:folHlink>
        <a:srgbClr val="BB2606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stal_Presentation_TM33468121_Win32_JC_SL_v3" id="{EB91EBED-606F-4526-98F2-0BC37D122083}" vid="{0066A017-97AF-4FCB-BD31-68FEF3C011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D98AF74FE0B4A89508E66A217D6D2" ma:contentTypeVersion="14" ma:contentTypeDescription="Create a new document." ma:contentTypeScope="" ma:versionID="4b302449e47fb509106971cda194d42b">
  <xsd:schema xmlns:xsd="http://www.w3.org/2001/XMLSchema" xmlns:xs="http://www.w3.org/2001/XMLSchema" xmlns:p="http://schemas.microsoft.com/office/2006/metadata/properties" xmlns:ns2="650b242b-e381-4b77-886e-543c4678da09" xmlns:ns3="2d3be834-5d4c-4e43-a35f-e0a90fe03baf" targetNamespace="http://schemas.microsoft.com/office/2006/metadata/properties" ma:root="true" ma:fieldsID="194768f2783745c46bead9f490b63619" ns2:_="" ns3:_="">
    <xsd:import namespace="650b242b-e381-4b77-886e-543c4678da09"/>
    <xsd:import namespace="2d3be834-5d4c-4e43-a35f-e0a90fe03ba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b242b-e381-4b77-886e-543c4678da0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91d6445e-2d5b-45ac-a532-1034da9774a8}" ma:internalName="TaxCatchAll" ma:showField="CatchAllData" ma:web="650b242b-e381-4b77-886e-543c4678da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be834-5d4c-4e43-a35f-e0a90fe03b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546cdec-35b0-46fd-99b1-b7ad91dc8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5FF0ED-C7A7-4ED3-8BAE-B82E3C4ED639}"/>
</file>

<file path=customXml/itemProps2.xml><?xml version="1.0" encoding="utf-8"?>
<ds:datastoreItem xmlns:ds="http://schemas.openxmlformats.org/officeDocument/2006/customXml" ds:itemID="{34EC550D-5F4F-41A8-AC3D-AA411F097E97}"/>
</file>

<file path=customXml/itemProps3.xml><?xml version="1.0" encoding="utf-8"?>
<ds:datastoreItem xmlns:ds="http://schemas.openxmlformats.org/officeDocument/2006/customXml" ds:itemID="{1851557E-D70D-4927-927F-4475AABBA45F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Building Your  Brand </vt:lpstr>
      <vt:lpstr>About ME</vt:lpstr>
      <vt:lpstr>Why Social media? </vt:lpstr>
      <vt:lpstr>How to create your personalized brand  </vt:lpstr>
      <vt:lpstr>Social media to do's &amp; do not's </vt:lpstr>
      <vt:lpstr>Tips for reaching out to brands  </vt:lpstr>
      <vt:lpstr>Potential benefits </vt:lpstr>
      <vt:lpstr>Thank You !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TRIP PLANNER</dc:title>
  <dc:creator/>
  <cp:revision>281</cp:revision>
  <dcterms:created xsi:type="dcterms:W3CDTF">2023-09-15T15:24:12Z</dcterms:created>
  <dcterms:modified xsi:type="dcterms:W3CDTF">2023-10-03T22:17:27Z</dcterms:modified>
</cp:coreProperties>
</file>