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27"/>
  </p:normalViewPr>
  <p:slideViewPr>
    <p:cSldViewPr snapToGrid="0">
      <p:cViewPr varScale="1">
        <p:scale>
          <a:sx n="85" d="100"/>
          <a:sy n="85" d="100"/>
        </p:scale>
        <p:origin x="10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F71F3-4204-FF42-92B6-116C5C2F42A0}" type="datetimeFigureOut">
              <a:rPr lang="en-US" smtClean="0"/>
              <a:t>9/26/22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8061B-15B7-A04C-A11C-DAA208DA4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4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061B-15B7-A04C-A11C-DAA208DA4D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19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061B-15B7-A04C-A11C-DAA208DA4D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85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061B-15B7-A04C-A11C-DAA208DA4D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43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061B-15B7-A04C-A11C-DAA208DA4D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77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3360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9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6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0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3527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16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9/26/22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8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9/26/22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1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9/26/22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6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6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4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87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81" r:id="rId9"/>
    <p:sldLayoutId id="2147483680" r:id="rId10"/>
    <p:sldLayoutId id="2147483679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mp.org/youth/cmp-scholarship-progra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hyperlink" Target="mailto:dbacak@thecmp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B7CFDD-E67B-4078-9BD0-D09D4200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o 3">
            <a:extLst>
              <a:ext uri="{FF2B5EF4-FFF2-40B4-BE49-F238E27FC236}">
                <a16:creationId xmlns:a16="http://schemas.microsoft.com/office/drawing/2014/main" id="{A6C6A157-914D-FD69-E8EF-E12285F34A4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>
            <a:alphaModFix/>
          </a:blip>
          <a:srcRect r="1" b="285"/>
          <a:stretch/>
        </p:blipFill>
        <p:spPr>
          <a:xfrm>
            <a:off x="-1" y="10"/>
            <a:ext cx="12192000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DAEF25D-C97E-48E9-B20C-FEFC2EC6E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1"/>
            <a:ext cx="12191999" cy="384287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9000">
                <a:srgbClr val="000000">
                  <a:alpha val="45000"/>
                </a:srgbClr>
              </a:gs>
              <a:gs pos="100000">
                <a:srgbClr val="000000">
                  <a:alpha val="64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77AD8D-21C3-0D1B-A517-87237B91D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723900"/>
            <a:ext cx="10058399" cy="962026"/>
          </a:xfr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</a:rPr>
              <a:t>Civilian Marksmanship program 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Scholarships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3F219D-DE58-E1E1-A85E-6B910A6DBF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8988" y="1933769"/>
            <a:ext cx="5074022" cy="673508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Dana Lynd, Assistant Programs Chief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9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7B4854C3-58CC-4A2C-B4CA-926819F0C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FA7B9933-15AE-4ACB-B091-21C9F3853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57BB50-0A5D-4AD7-87AB-5904B788B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D5E7CE-8430-4ED8-87F2-AF5C660CF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4A1AC28-5B9C-4D41-95E9-675EDF3F4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14">
              <a:extLst>
                <a:ext uri="{FF2B5EF4-FFF2-40B4-BE49-F238E27FC236}">
                  <a16:creationId xmlns:a16="http://schemas.microsoft.com/office/drawing/2014/main" id="{5E446F29-8D76-46EF-B0AF-41066F65A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3F956E-070A-DF68-02C5-9B6B23D1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357" y="1351429"/>
            <a:ext cx="3369365" cy="287132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CMP Scholarships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F2277-FE11-6767-7DA6-1E7A47F7A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9825" y="723900"/>
            <a:ext cx="4735375" cy="5410200"/>
          </a:xfrm>
        </p:spPr>
        <p:txBody>
          <a:bodyPr anchor="ctr">
            <a:normAutofit lnSpcReduction="10000"/>
          </a:bodyPr>
          <a:lstStyle/>
          <a:p>
            <a:pPr algn="ctr"/>
            <a:endParaRPr lang="en-US" dirty="0"/>
          </a:p>
          <a:p>
            <a:pPr algn="ctr"/>
            <a:r>
              <a:rPr lang="en-US" sz="2400" dirty="0"/>
              <a:t>CMP has given over a million dollars in scholarships.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What scholarships are given out?</a:t>
            </a:r>
          </a:p>
          <a:p>
            <a:pPr algn="ctr"/>
            <a:r>
              <a:rPr lang="en-US" dirty="0"/>
              <a:t>4 - $5,000 Dr. Carolyn Hines Scholarship, Judith </a:t>
            </a:r>
            <a:r>
              <a:rPr lang="en-US" dirty="0" err="1"/>
              <a:t>Legerski</a:t>
            </a:r>
            <a:r>
              <a:rPr lang="en-US" dirty="0"/>
              <a:t> Scholarship, Jon Bengtson Scholarship, Harry Sieben Scholarship</a:t>
            </a:r>
          </a:p>
          <a:p>
            <a:pPr algn="ctr"/>
            <a:r>
              <a:rPr lang="en-US" dirty="0"/>
              <a:t>165 - $1,000 Scholarship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What can it be used for ?</a:t>
            </a:r>
          </a:p>
          <a:p>
            <a:pPr algn="ctr"/>
            <a:r>
              <a:rPr lang="en-US" dirty="0"/>
              <a:t>Post-secondary education or vocational program </a:t>
            </a:r>
          </a:p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C71024-4C37-4F20-0DAA-AB8343F3E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810" y="5375651"/>
            <a:ext cx="1172923" cy="1172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449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B4854C3-58CC-4A2C-B4CA-926819F0C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FA7B9933-15AE-4ACB-B091-21C9F3853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57BB50-0A5D-4AD7-87AB-5904B788B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D5E7CE-8430-4ED8-87F2-AF5C660CF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4A1AC28-5B9C-4D41-95E9-675EDF3F4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E446F29-8D76-46EF-B0AF-41066F65A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7671E08-305B-BF45-B320-5260F2E62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357" y="1351429"/>
            <a:ext cx="3369365" cy="287132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CMP Scholarship </a:t>
            </a:r>
            <a:br>
              <a:rPr lang="en-US" dirty="0"/>
            </a:br>
            <a:r>
              <a:rPr lang="en-US" dirty="0"/>
              <a:t>Eligibility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77B14-7522-86F9-BF95-D77A3F688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9825" y="723900"/>
            <a:ext cx="4735375" cy="5410200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b="1" dirty="0"/>
              <a:t>Who can apply?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 a U.S Citizen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 a good moral character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Have achieved a minimum 3.0 cumulative grade point average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 a graduating high school senior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Demonstrate acceptance to a university, college or trade school leading to a diploma or trade certification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Demonstrate marksmanship competition experience – Air Pistol, Air Rifle, Pistol, Rifle, Shotgun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D2AFFD-DF36-37C7-5BBB-C9ECC43AB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867" y="331195"/>
            <a:ext cx="1312831" cy="13128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1442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051C2-E0F7-7B51-905F-DD0EEBBD8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CMP </a:t>
            </a:r>
            <a:r>
              <a:rPr lang="en-US" cap="none" dirty="0"/>
              <a:t>Scholarship</a:t>
            </a:r>
            <a:br>
              <a:rPr lang="en-US" cap="none" dirty="0"/>
            </a:br>
            <a:br>
              <a:rPr lang="en-US" cap="none" dirty="0"/>
            </a:br>
            <a:endParaRPr lang="en-US" cap="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4B529-BDB2-99D2-2E22-A0EC78CDF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1666001"/>
            <a:ext cx="4383030" cy="4494956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/>
              <a:t>How to Appy and Deadline</a:t>
            </a:r>
          </a:p>
          <a:p>
            <a:endParaRPr lang="en-US" dirty="0"/>
          </a:p>
          <a:p>
            <a:r>
              <a:rPr lang="en-US" sz="2300" dirty="0"/>
              <a:t>New this year: Online Application – Open Now</a:t>
            </a:r>
          </a:p>
          <a:p>
            <a:r>
              <a:rPr lang="en-US" sz="2300" dirty="0"/>
              <a:t>  </a:t>
            </a:r>
            <a:r>
              <a:rPr lang="en-US" sz="2300" dirty="0">
                <a:hlinkClick r:id="rId3"/>
              </a:rPr>
              <a:t>https://thecmp.org/youth/cmp-scholarship-program/</a:t>
            </a:r>
            <a:r>
              <a:rPr lang="en-US" sz="2300" dirty="0"/>
              <a:t>  </a:t>
            </a:r>
          </a:p>
          <a:p>
            <a:r>
              <a:rPr lang="en-US" sz="2300" dirty="0"/>
              <a:t>Deadline: March 31, 2023</a:t>
            </a:r>
          </a:p>
          <a:p>
            <a:endParaRPr lang="en-US" sz="2300" dirty="0"/>
          </a:p>
          <a:p>
            <a:r>
              <a:rPr lang="en-US" sz="2300" dirty="0"/>
              <a:t>CMP Contact:  Dana Lynd</a:t>
            </a:r>
          </a:p>
          <a:p>
            <a:r>
              <a:rPr lang="en-US" sz="2300" dirty="0">
                <a:hlinkClick r:id="rId4"/>
              </a:rPr>
              <a:t>dbacak@thecmp.org</a:t>
            </a:r>
            <a:endParaRPr lang="en-US" sz="2300" dirty="0"/>
          </a:p>
          <a:p>
            <a:r>
              <a:rPr lang="en-US" sz="2300" dirty="0"/>
              <a:t>419-635-2141 ext. 723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3DC704-810A-F435-5A6F-D8A6A55CF4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554" y="529320"/>
            <a:ext cx="1490309" cy="14903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5826893"/>
      </p:ext>
    </p:extLst>
  </p:cSld>
  <p:clrMapOvr>
    <a:masterClrMapping/>
  </p:clrMapOvr>
</p:sld>
</file>

<file path=ppt/theme/theme1.xml><?xml version="1.0" encoding="utf-8"?>
<a:theme xmlns:a="http://schemas.openxmlformats.org/drawingml/2006/main" name="AdornVTI">
  <a:themeElements>
    <a:clrScheme name="AnalogousFromRegularSeedLeftStep">
      <a:dk1>
        <a:srgbClr val="000000"/>
      </a:dk1>
      <a:lt1>
        <a:srgbClr val="FFFFFF"/>
      </a:lt1>
      <a:dk2>
        <a:srgbClr val="22243E"/>
      </a:dk2>
      <a:lt2>
        <a:srgbClr val="E8E2E5"/>
      </a:lt2>
      <a:accent1>
        <a:srgbClr val="47B479"/>
      </a:accent1>
      <a:accent2>
        <a:srgbClr val="3BB140"/>
      </a:accent2>
      <a:accent3>
        <a:srgbClr val="6DB146"/>
      </a:accent3>
      <a:accent4>
        <a:srgbClr val="93AB39"/>
      </a:accent4>
      <a:accent5>
        <a:srgbClr val="B69F47"/>
      </a:accent5>
      <a:accent6>
        <a:srgbClr val="B1683B"/>
      </a:accent6>
      <a:hlink>
        <a:srgbClr val="BF3F84"/>
      </a:hlink>
      <a:folHlink>
        <a:srgbClr val="7F7F7F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8D98AF74FE0B4A89508E66A217D6D2" ma:contentTypeVersion="13" ma:contentTypeDescription="Create a new document." ma:contentTypeScope="" ma:versionID="b56fb1f5fee96be731875829c5d30093">
  <xsd:schema xmlns:xsd="http://www.w3.org/2001/XMLSchema" xmlns:xs="http://www.w3.org/2001/XMLSchema" xmlns:p="http://schemas.microsoft.com/office/2006/metadata/properties" xmlns:ns2="650b242b-e381-4b77-886e-543c4678da09" xmlns:ns3="2d3be834-5d4c-4e43-a35f-e0a90fe03baf" targetNamespace="http://schemas.microsoft.com/office/2006/metadata/properties" ma:root="true" ma:fieldsID="221a811117b3d3724b8d9b41a5315ee7" ns2:_="" ns3:_="">
    <xsd:import namespace="650b242b-e381-4b77-886e-543c4678da09"/>
    <xsd:import namespace="2d3be834-5d4c-4e43-a35f-e0a90fe03ba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0b242b-e381-4b77-886e-543c4678da0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91d6445e-2d5b-45ac-a532-1034da9774a8}" ma:internalName="TaxCatchAll" ma:showField="CatchAllData" ma:web="650b242b-e381-4b77-886e-543c4678da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3be834-5d4c-4e43-a35f-e0a90fe03b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546cdec-35b0-46fd-99b1-b7ad91dc8b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50b242b-e381-4b77-886e-543c4678da09">N5JE6DDA5D23-2086242889-294839</_dlc_DocId>
    <_dlc_DocIdUrl xmlns="650b242b-e381-4b77-886e-543c4678da09">
      <Url>https://midwayusafoundation.sharepoint.com/sites/Programs/_layouts/15/DocIdRedir.aspx?ID=N5JE6DDA5D23-2086242889-294839</Url>
      <Description>N5JE6DDA5D23-2086242889-294839</Description>
    </_dlc_DocIdUrl>
    <TaxCatchAll xmlns="650b242b-e381-4b77-886e-543c4678da09" xsi:nil="true"/>
    <lcf76f155ced4ddcb4097134ff3c332f xmlns="2d3be834-5d4c-4e43-a35f-e0a90fe03ba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9A3E683-1E86-4194-935A-51DC560D5CE5}"/>
</file>

<file path=customXml/itemProps2.xml><?xml version="1.0" encoding="utf-8"?>
<ds:datastoreItem xmlns:ds="http://schemas.openxmlformats.org/officeDocument/2006/customXml" ds:itemID="{BF900309-F75F-4B37-9AF7-5F4179386AF1}"/>
</file>

<file path=customXml/itemProps3.xml><?xml version="1.0" encoding="utf-8"?>
<ds:datastoreItem xmlns:ds="http://schemas.openxmlformats.org/officeDocument/2006/customXml" ds:itemID="{AE43F48C-1330-46E0-8D92-D5A395CD263F}"/>
</file>

<file path=customXml/itemProps4.xml><?xml version="1.0" encoding="utf-8"?>
<ds:datastoreItem xmlns:ds="http://schemas.openxmlformats.org/officeDocument/2006/customXml" ds:itemID="{6071449E-3ADD-41F2-A2B8-3B7DB2D27865}"/>
</file>

<file path=docProps/app.xml><?xml version="1.0" encoding="utf-8"?>
<Properties xmlns="http://schemas.openxmlformats.org/officeDocument/2006/extended-properties" xmlns:vt="http://schemas.openxmlformats.org/officeDocument/2006/docPropsVTypes">
  <Template>{748E56C9-CA41-AA4E-9274-376C63F72591}tf10001063</Template>
  <TotalTime>169</TotalTime>
  <Words>187</Words>
  <Application>Microsoft Macintosh PowerPoint</Application>
  <PresentationFormat>Widescreen</PresentationFormat>
  <Paragraphs>34</Paragraphs>
  <Slides>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Bembo</vt:lpstr>
      <vt:lpstr>Calibri</vt:lpstr>
      <vt:lpstr>AdornVTI</vt:lpstr>
      <vt:lpstr>Civilian Marksmanship program  Scholarships</vt:lpstr>
      <vt:lpstr>CMP Scholarships</vt:lpstr>
      <vt:lpstr>CMP Scholarship  Eligibility</vt:lpstr>
      <vt:lpstr>CMP Scholarship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Civilian Marksmanship program  Scholarships</dc:title>
  <dc:creator>Civilian Marksmanship Program</dc:creator>
  <cp:lastModifiedBy>Civilian Marksmanship Program</cp:lastModifiedBy>
  <cp:revision>4</cp:revision>
  <dcterms:created xsi:type="dcterms:W3CDTF">2022-09-22T18:13:48Z</dcterms:created>
  <dcterms:modified xsi:type="dcterms:W3CDTF">2022-09-26T17:54:00Z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0x010100EF8D98AF74FE0B4A89508E66A217D6D2</vt:lpwstr>
  </property>
  <property fmtid="{D5CDD505-2E9C-101B-9397-08002B2CF9AE}" pid="3" name="_dlc_DocIdItemGuid">
    <vt:lpwstr>89a766da-9b11-480d-af3b-530973cf7a3f</vt:lpwstr>
  </property>
</Properties>
</file>