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5" r:id="rId2"/>
    <p:sldId id="428" r:id="rId3"/>
    <p:sldId id="437" r:id="rId4"/>
    <p:sldId id="43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B4C5-FB69-4F6F-B44F-5B28991C4ED8}" type="datetime1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9811-414B-344A-B1DD-8BE95D3A4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5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029F-AE84-4B07-BFD3-3F98C45CED4F}" type="datetime1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9811-414B-344A-B1DD-8BE95D3A4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79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43567" y="330200"/>
            <a:ext cx="4387851" cy="7021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5785" y="330200"/>
            <a:ext cx="12964583" cy="7021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7E77-33F5-4A28-A064-DB53A9F3E22E}" type="datetime1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9811-414B-344A-B1DD-8BE95D3A4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4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5D7A-8F47-4421-8D66-881CF9779C78}" type="datetime1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9811-414B-344A-B1DD-8BE95D3A4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7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7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17">
                <a:solidFill>
                  <a:schemeClr val="tx1">
                    <a:tint val="75000"/>
                  </a:schemeClr>
                </a:solidFill>
              </a:defRPr>
            </a:lvl1pPr>
            <a:lvl2pPr marL="544237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2pPr>
            <a:lvl3pPr marL="1088473" indent="0">
              <a:buNone/>
              <a:defRPr sz="1917">
                <a:solidFill>
                  <a:schemeClr val="tx1">
                    <a:tint val="75000"/>
                  </a:schemeClr>
                </a:solidFill>
              </a:defRPr>
            </a:lvl3pPr>
            <a:lvl4pPr marL="1632711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4pPr>
            <a:lvl5pPr marL="2176947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5pPr>
            <a:lvl6pPr marL="2721184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6pPr>
            <a:lvl7pPr marL="326542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7pPr>
            <a:lvl8pPr marL="3809657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8pPr>
            <a:lvl9pPr marL="4353894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E2D-EAA7-428A-AC5B-8ACE72A68A1F}" type="datetime1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9811-414B-344A-B1DD-8BE95D3A4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1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785" y="1920875"/>
            <a:ext cx="8676216" cy="5430838"/>
          </a:xfrm>
        </p:spPr>
        <p:txBody>
          <a:bodyPr/>
          <a:lstStyle>
            <a:lvl1pPr>
              <a:defRPr sz="3333"/>
            </a:lvl1pPr>
            <a:lvl2pPr>
              <a:defRPr sz="2833"/>
            </a:lvl2pPr>
            <a:lvl3pPr>
              <a:defRPr sz="2417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55201" y="1920875"/>
            <a:ext cx="8676218" cy="5430838"/>
          </a:xfrm>
        </p:spPr>
        <p:txBody>
          <a:bodyPr/>
          <a:lstStyle>
            <a:lvl1pPr>
              <a:defRPr sz="3333"/>
            </a:lvl1pPr>
            <a:lvl2pPr>
              <a:defRPr sz="2833"/>
            </a:lvl2pPr>
            <a:lvl3pPr>
              <a:defRPr sz="2417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223F-DA4C-4E29-BB86-D1DEE0D5F361}" type="datetime1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9811-414B-344A-B1DD-8BE95D3A4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5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833" b="1"/>
            </a:lvl1pPr>
            <a:lvl2pPr marL="544237" indent="0">
              <a:buNone/>
              <a:defRPr sz="2417" b="1"/>
            </a:lvl2pPr>
            <a:lvl3pPr marL="1088473" indent="0">
              <a:buNone/>
              <a:defRPr sz="2167" b="1"/>
            </a:lvl3pPr>
            <a:lvl4pPr marL="1632711" indent="0">
              <a:buNone/>
              <a:defRPr sz="1917" b="1"/>
            </a:lvl4pPr>
            <a:lvl5pPr marL="2176947" indent="0">
              <a:buNone/>
              <a:defRPr sz="1917" b="1"/>
            </a:lvl5pPr>
            <a:lvl6pPr marL="2721184" indent="0">
              <a:buNone/>
              <a:defRPr sz="1917" b="1"/>
            </a:lvl6pPr>
            <a:lvl7pPr marL="3265420" indent="0">
              <a:buNone/>
              <a:defRPr sz="1917" b="1"/>
            </a:lvl7pPr>
            <a:lvl8pPr marL="3809657" indent="0">
              <a:buNone/>
              <a:defRPr sz="1917" b="1"/>
            </a:lvl8pPr>
            <a:lvl9pPr marL="4353894" indent="0">
              <a:buNone/>
              <a:defRPr sz="19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833"/>
            </a:lvl1pPr>
            <a:lvl2pPr>
              <a:defRPr sz="2417"/>
            </a:lvl2pPr>
            <a:lvl3pPr>
              <a:defRPr sz="2167"/>
            </a:lvl3pPr>
            <a:lvl4pPr>
              <a:defRPr sz="1917"/>
            </a:lvl4pPr>
            <a:lvl5pPr>
              <a:defRPr sz="1917"/>
            </a:lvl5pPr>
            <a:lvl6pPr>
              <a:defRPr sz="1917"/>
            </a:lvl6pPr>
            <a:lvl7pPr>
              <a:defRPr sz="1917"/>
            </a:lvl7pPr>
            <a:lvl8pPr>
              <a:defRPr sz="1917"/>
            </a:lvl8pPr>
            <a:lvl9pPr>
              <a:defRPr sz="19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33" b="1"/>
            </a:lvl1pPr>
            <a:lvl2pPr marL="544237" indent="0">
              <a:buNone/>
              <a:defRPr sz="2417" b="1"/>
            </a:lvl2pPr>
            <a:lvl3pPr marL="1088473" indent="0">
              <a:buNone/>
              <a:defRPr sz="2167" b="1"/>
            </a:lvl3pPr>
            <a:lvl4pPr marL="1632711" indent="0">
              <a:buNone/>
              <a:defRPr sz="1917" b="1"/>
            </a:lvl4pPr>
            <a:lvl5pPr marL="2176947" indent="0">
              <a:buNone/>
              <a:defRPr sz="1917" b="1"/>
            </a:lvl5pPr>
            <a:lvl6pPr marL="2721184" indent="0">
              <a:buNone/>
              <a:defRPr sz="1917" b="1"/>
            </a:lvl6pPr>
            <a:lvl7pPr marL="3265420" indent="0">
              <a:buNone/>
              <a:defRPr sz="1917" b="1"/>
            </a:lvl7pPr>
            <a:lvl8pPr marL="3809657" indent="0">
              <a:buNone/>
              <a:defRPr sz="1917" b="1"/>
            </a:lvl8pPr>
            <a:lvl9pPr marL="4353894" indent="0">
              <a:buNone/>
              <a:defRPr sz="19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33"/>
            </a:lvl1pPr>
            <a:lvl2pPr>
              <a:defRPr sz="2417"/>
            </a:lvl2pPr>
            <a:lvl3pPr>
              <a:defRPr sz="2167"/>
            </a:lvl3pPr>
            <a:lvl4pPr>
              <a:defRPr sz="1917"/>
            </a:lvl4pPr>
            <a:lvl5pPr>
              <a:defRPr sz="1917"/>
            </a:lvl5pPr>
            <a:lvl6pPr>
              <a:defRPr sz="1917"/>
            </a:lvl6pPr>
            <a:lvl7pPr>
              <a:defRPr sz="1917"/>
            </a:lvl7pPr>
            <a:lvl8pPr>
              <a:defRPr sz="1917"/>
            </a:lvl8pPr>
            <a:lvl9pPr>
              <a:defRPr sz="19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C56A-B677-4102-A461-E5B76CA21CE0}" type="datetime1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9811-414B-344A-B1DD-8BE95D3A4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5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E9B9-6F22-46EF-A133-0C6E556240EA}" type="datetime1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9811-414B-344A-B1DD-8BE95D3A4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2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849C-4BC5-481C-AC7F-D5EEA70EC88F}" type="datetime1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9811-414B-344A-B1DD-8BE95D3A4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2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41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33"/>
            </a:lvl1pPr>
            <a:lvl2pPr>
              <a:defRPr sz="3333"/>
            </a:lvl2pPr>
            <a:lvl3pPr>
              <a:defRPr sz="2833"/>
            </a:lvl3pPr>
            <a:lvl4pPr>
              <a:defRPr sz="2417"/>
            </a:lvl4pPr>
            <a:lvl5pPr>
              <a:defRPr sz="2417"/>
            </a:lvl5pPr>
            <a:lvl6pPr>
              <a:defRPr sz="2417"/>
            </a:lvl6pPr>
            <a:lvl7pPr>
              <a:defRPr sz="2417"/>
            </a:lvl7pPr>
            <a:lvl8pPr>
              <a:defRPr sz="2417"/>
            </a:lvl8pPr>
            <a:lvl9pPr>
              <a:defRPr sz="24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/>
          <a:lstStyle>
            <a:lvl1pPr marL="0" indent="0">
              <a:buNone/>
              <a:defRPr sz="1667"/>
            </a:lvl1pPr>
            <a:lvl2pPr marL="544237" indent="0">
              <a:buNone/>
              <a:defRPr sz="1417"/>
            </a:lvl2pPr>
            <a:lvl3pPr marL="1088473" indent="0">
              <a:buNone/>
              <a:defRPr sz="1167"/>
            </a:lvl3pPr>
            <a:lvl4pPr marL="1632711" indent="0">
              <a:buNone/>
              <a:defRPr sz="1083"/>
            </a:lvl4pPr>
            <a:lvl5pPr marL="2176947" indent="0">
              <a:buNone/>
              <a:defRPr sz="1083"/>
            </a:lvl5pPr>
            <a:lvl6pPr marL="2721184" indent="0">
              <a:buNone/>
              <a:defRPr sz="1083"/>
            </a:lvl6pPr>
            <a:lvl7pPr marL="3265420" indent="0">
              <a:buNone/>
              <a:defRPr sz="1083"/>
            </a:lvl7pPr>
            <a:lvl8pPr marL="3809657" indent="0">
              <a:buNone/>
              <a:defRPr sz="1083"/>
            </a:lvl8pPr>
            <a:lvl9pPr marL="4353894" indent="0">
              <a:buNone/>
              <a:defRPr sz="10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EB47-F749-496D-B04F-A47202E6A3B8}" type="datetime1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9811-414B-344A-B1DD-8BE95D3A4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07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41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33"/>
            </a:lvl1pPr>
            <a:lvl2pPr marL="544237" indent="0">
              <a:buNone/>
              <a:defRPr sz="3333"/>
            </a:lvl2pPr>
            <a:lvl3pPr marL="1088473" indent="0">
              <a:buNone/>
              <a:defRPr sz="2833"/>
            </a:lvl3pPr>
            <a:lvl4pPr marL="1632711" indent="0">
              <a:buNone/>
              <a:defRPr sz="2417"/>
            </a:lvl4pPr>
            <a:lvl5pPr marL="2176947" indent="0">
              <a:buNone/>
              <a:defRPr sz="2417"/>
            </a:lvl5pPr>
            <a:lvl6pPr marL="2721184" indent="0">
              <a:buNone/>
              <a:defRPr sz="2417"/>
            </a:lvl6pPr>
            <a:lvl7pPr marL="3265420" indent="0">
              <a:buNone/>
              <a:defRPr sz="2417"/>
            </a:lvl7pPr>
            <a:lvl8pPr marL="3809657" indent="0">
              <a:buNone/>
              <a:defRPr sz="2417"/>
            </a:lvl8pPr>
            <a:lvl9pPr marL="4353894" indent="0">
              <a:buNone/>
              <a:defRPr sz="241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667"/>
            </a:lvl1pPr>
            <a:lvl2pPr marL="544237" indent="0">
              <a:buNone/>
              <a:defRPr sz="1417"/>
            </a:lvl2pPr>
            <a:lvl3pPr marL="1088473" indent="0">
              <a:buNone/>
              <a:defRPr sz="1167"/>
            </a:lvl3pPr>
            <a:lvl4pPr marL="1632711" indent="0">
              <a:buNone/>
              <a:defRPr sz="1083"/>
            </a:lvl4pPr>
            <a:lvl5pPr marL="2176947" indent="0">
              <a:buNone/>
              <a:defRPr sz="1083"/>
            </a:lvl5pPr>
            <a:lvl6pPr marL="2721184" indent="0">
              <a:buNone/>
              <a:defRPr sz="1083"/>
            </a:lvl6pPr>
            <a:lvl7pPr marL="3265420" indent="0">
              <a:buNone/>
              <a:defRPr sz="1083"/>
            </a:lvl7pPr>
            <a:lvl8pPr marL="3809657" indent="0">
              <a:buNone/>
              <a:defRPr sz="1083"/>
            </a:lvl8pPr>
            <a:lvl9pPr marL="4353894" indent="0">
              <a:buNone/>
              <a:defRPr sz="10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48C8-6317-41BD-A9A1-C1724B149648}" type="datetime1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9811-414B-344A-B1DD-8BE95D3A4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6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C9553-6C66-479F-9055-015B34140972}" type="datetime1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C9811-414B-344A-B1DD-8BE95D3A4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4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544237" rtl="0" eaLnBrk="1" latinLnBrk="0" hangingPunct="1">
        <a:spcBef>
          <a:spcPct val="0"/>
        </a:spcBef>
        <a:buNone/>
        <a:defRPr sz="5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78" indent="-408178" algn="l" defTabSz="544237" rtl="0" eaLnBrk="1" latinLnBrk="0" hangingPunct="1">
        <a:spcBef>
          <a:spcPct val="20000"/>
        </a:spcBef>
        <a:buFont typeface="Arial"/>
        <a:buChar char="•"/>
        <a:defRPr sz="3833" kern="1200">
          <a:solidFill>
            <a:schemeClr val="tx1"/>
          </a:solidFill>
          <a:latin typeface="+mn-lt"/>
          <a:ea typeface="+mn-ea"/>
          <a:cs typeface="+mn-cs"/>
        </a:defRPr>
      </a:lvl1pPr>
      <a:lvl2pPr marL="884385" indent="-340148" algn="l" defTabSz="544237" rtl="0" eaLnBrk="1" latinLnBrk="0" hangingPunct="1">
        <a:spcBef>
          <a:spcPct val="20000"/>
        </a:spcBef>
        <a:buFont typeface="Arial"/>
        <a:buChar char="–"/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360592" indent="-272118" algn="l" defTabSz="544237" rtl="0" eaLnBrk="1" latinLnBrk="0" hangingPunct="1">
        <a:spcBef>
          <a:spcPct val="20000"/>
        </a:spcBef>
        <a:buFont typeface="Arial"/>
        <a:buChar char="•"/>
        <a:defRPr sz="2833" kern="1200">
          <a:solidFill>
            <a:schemeClr val="tx1"/>
          </a:solidFill>
          <a:latin typeface="+mn-lt"/>
          <a:ea typeface="+mn-ea"/>
          <a:cs typeface="+mn-cs"/>
        </a:defRPr>
      </a:lvl3pPr>
      <a:lvl4pPr marL="1904829" indent="-272118" algn="l" defTabSz="544237" rtl="0" eaLnBrk="1" latinLnBrk="0" hangingPunct="1">
        <a:spcBef>
          <a:spcPct val="20000"/>
        </a:spcBef>
        <a:buFont typeface="Arial"/>
        <a:buChar char="–"/>
        <a:defRPr sz="2417" kern="1200">
          <a:solidFill>
            <a:schemeClr val="tx1"/>
          </a:solidFill>
          <a:latin typeface="+mn-lt"/>
          <a:ea typeface="+mn-ea"/>
          <a:cs typeface="+mn-cs"/>
        </a:defRPr>
      </a:lvl4pPr>
      <a:lvl5pPr marL="2449065" indent="-272118" algn="l" defTabSz="544237" rtl="0" eaLnBrk="1" latinLnBrk="0" hangingPunct="1">
        <a:spcBef>
          <a:spcPct val="20000"/>
        </a:spcBef>
        <a:buFont typeface="Arial"/>
        <a:buChar char="»"/>
        <a:defRPr sz="2417" kern="1200">
          <a:solidFill>
            <a:schemeClr val="tx1"/>
          </a:solidFill>
          <a:latin typeface="+mn-lt"/>
          <a:ea typeface="+mn-ea"/>
          <a:cs typeface="+mn-cs"/>
        </a:defRPr>
      </a:lvl5pPr>
      <a:lvl6pPr marL="2993302" indent="-272118" algn="l" defTabSz="544237" rtl="0" eaLnBrk="1" latinLnBrk="0" hangingPunct="1">
        <a:spcBef>
          <a:spcPct val="20000"/>
        </a:spcBef>
        <a:buFont typeface="Arial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6pPr>
      <a:lvl7pPr marL="3537538" indent="-272118" algn="l" defTabSz="544237" rtl="0" eaLnBrk="1" latinLnBrk="0" hangingPunct="1">
        <a:spcBef>
          <a:spcPct val="20000"/>
        </a:spcBef>
        <a:buFont typeface="Arial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7pPr>
      <a:lvl8pPr marL="4081776" indent="-272118" algn="l" defTabSz="544237" rtl="0" eaLnBrk="1" latinLnBrk="0" hangingPunct="1">
        <a:spcBef>
          <a:spcPct val="20000"/>
        </a:spcBef>
        <a:buFont typeface="Arial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8pPr>
      <a:lvl9pPr marL="4626012" indent="-272118" algn="l" defTabSz="544237" rtl="0" eaLnBrk="1" latinLnBrk="0" hangingPunct="1">
        <a:spcBef>
          <a:spcPct val="20000"/>
        </a:spcBef>
        <a:buFont typeface="Arial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4237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1pPr>
      <a:lvl2pPr marL="544237" algn="l" defTabSz="544237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2pPr>
      <a:lvl3pPr marL="1088473" algn="l" defTabSz="544237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632711" algn="l" defTabSz="544237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176947" algn="l" defTabSz="544237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1184" algn="l" defTabSz="544237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65420" algn="l" defTabSz="544237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809657" algn="l" defTabSz="544237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353894" algn="l" defTabSz="544237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cks.org/trap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72099"/>
            <a:ext cx="8534400" cy="1752600"/>
          </a:xfrm>
        </p:spPr>
        <p:txBody>
          <a:bodyPr>
            <a:normAutofit/>
          </a:bodyPr>
          <a:lstStyle/>
          <a:p>
            <a:r>
              <a:rPr lang="en-US" sz="2667" dirty="0">
                <a:solidFill>
                  <a:schemeClr val="tx1"/>
                </a:solidFill>
                <a:latin typeface="Minion Pro Med"/>
                <a:cs typeface="Minion Pro Med"/>
              </a:rPr>
              <a:t>Justin Aycock</a:t>
            </a:r>
          </a:p>
          <a:p>
            <a:r>
              <a:rPr lang="en-US" sz="2667" dirty="0">
                <a:solidFill>
                  <a:schemeClr val="tx1"/>
                </a:solidFill>
                <a:latin typeface="Minion Pro Med"/>
                <a:cs typeface="Minion Pro Med"/>
              </a:rPr>
              <a:t>Manager of Youth Engagement Programs</a:t>
            </a:r>
          </a:p>
          <a:p>
            <a:endParaRPr lang="en-US" sz="2667" dirty="0">
              <a:solidFill>
                <a:schemeClr val="tx1"/>
              </a:solidFill>
              <a:latin typeface="Minion Pro Med"/>
              <a:cs typeface="Minion Pro Med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DFB452-BAC1-4AD5-8B5B-77C692D75B6B}"/>
              </a:ext>
            </a:extLst>
          </p:cNvPr>
          <p:cNvSpPr txBox="1">
            <a:spLocks/>
          </p:cNvSpPr>
          <p:nvPr/>
        </p:nvSpPr>
        <p:spPr>
          <a:xfrm>
            <a:off x="914400" y="470423"/>
            <a:ext cx="10363200" cy="1470025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 fontScale="67500" lnSpcReduction="20000"/>
          </a:bodyPr>
          <a:lstStyle>
            <a:lvl1pPr algn="ctr" defTabSz="544237" rtl="0" eaLnBrk="1" latinLnBrk="0" hangingPunct="1">
              <a:spcBef>
                <a:spcPct val="0"/>
              </a:spcBef>
              <a:buNone/>
              <a:defRPr sz="52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442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ion Pro SmBd"/>
                <a:ea typeface="+mj-ea"/>
                <a:cs typeface="Minion Pro SmBd"/>
              </a:rPr>
              <a:t>Ducks Unlimited’s </a:t>
            </a:r>
          </a:p>
          <a:p>
            <a:pPr marL="0" marR="0" lvl="0" indent="0" algn="ctr" defTabSz="5442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ion Pro SmBd"/>
                <a:ea typeface="+mj-ea"/>
                <a:cs typeface="Minion Pro SmBd"/>
              </a:rPr>
              <a:t>Team Resource Assistance </a:t>
            </a:r>
          </a:p>
          <a:p>
            <a:pPr marL="0" marR="0" lvl="0" indent="0" algn="ctr" defTabSz="5442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ion Pro SmBd"/>
                <a:ea typeface="+mj-ea"/>
                <a:cs typeface="Minion Pro SmBd"/>
              </a:rPr>
              <a:t>Program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7D1DA7-A359-49F7-A759-92CB758D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EC9811-414B-344A-B1DD-8BE95D3A44FC}" type="slidenum">
              <a:rPr kumimoji="0" lang="en-US" sz="141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1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960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nion Pro SmBd"/>
                <a:cs typeface="Minion Pro SmBd"/>
              </a:rPr>
              <a:t>DU T.R.A.P. Program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4F4E9E-C4C9-11C8-D468-0C4A3EA69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783" y="2070611"/>
            <a:ext cx="5386918" cy="639762"/>
          </a:xfrm>
        </p:spPr>
        <p:txBody>
          <a:bodyPr>
            <a:normAutofit/>
          </a:bodyPr>
          <a:lstStyle/>
          <a:p>
            <a:r>
              <a:rPr lang="en-US" dirty="0"/>
              <a:t>What is DU T.R.A.P.?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38783" y="2811463"/>
            <a:ext cx="5386918" cy="3951288"/>
          </a:xfrm>
        </p:spPr>
        <p:txBody>
          <a:bodyPr>
            <a:normAutofit/>
          </a:bodyPr>
          <a:lstStyle/>
          <a:p>
            <a:r>
              <a:rPr lang="en-US" sz="1800" dirty="0"/>
              <a:t>T.R.A.P. is a turn-key fundraising program for youth shooting sports teams</a:t>
            </a:r>
          </a:p>
          <a:p>
            <a:r>
              <a:rPr lang="en-US" sz="1800" dirty="0"/>
              <a:t>This program is run through NHQ and is not a program run by DU chapters</a:t>
            </a:r>
          </a:p>
          <a:p>
            <a:r>
              <a:rPr lang="en-US" sz="1800" dirty="0"/>
              <a:t>DU provides professional marketing and ticket printing services to teams and discounted merchandise for teams to host a raffle</a:t>
            </a:r>
          </a:p>
          <a:p>
            <a:pPr marL="0" indent="0">
              <a:buNone/>
            </a:pPr>
            <a:endParaRPr lang="en-US" sz="1800" dirty="0"/>
          </a:p>
          <a:p>
            <a:pPr lvl="1"/>
            <a:endParaRPr lang="en-US" sz="1650" dirty="0"/>
          </a:p>
          <a:p>
            <a:pPr lvl="1"/>
            <a:endParaRPr lang="en-US" sz="1900" dirty="0"/>
          </a:p>
          <a:p>
            <a:endParaRPr lang="en-US" sz="1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27AA8-99DC-44C9-8E83-88B5EC11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EC9811-414B-344A-B1DD-8BE95D3A44FC}" type="slidenum">
              <a:rPr kumimoji="0" lang="en-US" sz="141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1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B8CDE0-EF90-446F-AEE8-1641DDB9F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0" r="10750"/>
          <a:stretch/>
        </p:blipFill>
        <p:spPr>
          <a:xfrm>
            <a:off x="6991174" y="2390492"/>
            <a:ext cx="4591226" cy="3060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602DB9B3-3B1E-8C39-0A78-8F6E7607C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957" y="4216332"/>
            <a:ext cx="1427084" cy="12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5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nion Pro SmBd"/>
                <a:cs typeface="Minion Pro SmBd"/>
              </a:rPr>
              <a:t>DU T.R.A.P. Program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4F4E9E-C4C9-11C8-D468-0C4A3EA69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783" y="2070611"/>
            <a:ext cx="5386918" cy="639762"/>
          </a:xfrm>
        </p:spPr>
        <p:txBody>
          <a:bodyPr>
            <a:normAutofit/>
          </a:bodyPr>
          <a:lstStyle/>
          <a:p>
            <a:r>
              <a:rPr lang="en-US" dirty="0"/>
              <a:t>How does DU T.R.A.P.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38783" y="2811463"/>
            <a:ext cx="5386918" cy="3951288"/>
          </a:xfrm>
        </p:spPr>
        <p:txBody>
          <a:bodyPr>
            <a:normAutofit/>
          </a:bodyPr>
          <a:lstStyle/>
          <a:p>
            <a:r>
              <a:rPr lang="en-US" sz="1800" dirty="0"/>
              <a:t>Teams select a package or al cart items to build a raffle, and we send them the tickets and promotional posters</a:t>
            </a:r>
          </a:p>
          <a:p>
            <a:r>
              <a:rPr lang="en-US" sz="1800" dirty="0"/>
              <a:t>Teams then sell their raffle tickets, hold their drawing, and send DU the winners shipping information and payment for the package after the raffle is complete.</a:t>
            </a:r>
          </a:p>
          <a:p>
            <a:r>
              <a:rPr lang="en-US" sz="1800" dirty="0"/>
              <a:t>The team keeps all net revenue for immediate use </a:t>
            </a:r>
          </a:p>
          <a:p>
            <a:pPr marL="0" indent="0">
              <a:buNone/>
            </a:pPr>
            <a:endParaRPr lang="en-US" sz="1800" dirty="0"/>
          </a:p>
          <a:p>
            <a:pPr lvl="1"/>
            <a:endParaRPr lang="en-US" sz="1650" dirty="0"/>
          </a:p>
          <a:p>
            <a:pPr lvl="1"/>
            <a:endParaRPr lang="en-US" sz="1900" dirty="0"/>
          </a:p>
          <a:p>
            <a:endParaRPr lang="en-US" sz="1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27AA8-99DC-44C9-8E83-88B5EC11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EC9811-414B-344A-B1DD-8BE95D3A44FC}" type="slidenum">
              <a:rPr kumimoji="0" lang="en-US" sz="141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1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34754DDE-1CEB-778B-52FD-0F9D8F68A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946" y="1417638"/>
            <a:ext cx="3851307" cy="49840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7029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nion Pro SmBd"/>
                <a:cs typeface="Minion Pro SmBd"/>
              </a:rPr>
              <a:t>DU T.R.A.P. Program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4F4E9E-C4C9-11C8-D468-0C4A3EA69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783" y="2070611"/>
            <a:ext cx="5386918" cy="639762"/>
          </a:xfrm>
        </p:spPr>
        <p:txBody>
          <a:bodyPr>
            <a:normAutofit/>
          </a:bodyPr>
          <a:lstStyle/>
          <a:p>
            <a:r>
              <a:rPr lang="en-US" dirty="0"/>
              <a:t>How can you order a DU T.R.A.P?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38783" y="2811463"/>
            <a:ext cx="5386918" cy="3951288"/>
          </a:xfrm>
        </p:spPr>
        <p:txBody>
          <a:bodyPr>
            <a:normAutofit/>
          </a:bodyPr>
          <a:lstStyle/>
          <a:p>
            <a:r>
              <a:rPr lang="en-US" sz="1800" dirty="0"/>
              <a:t>Go to </a:t>
            </a:r>
            <a:r>
              <a:rPr lang="en-US" sz="1800" dirty="0">
                <a:hlinkClick r:id="rId3"/>
              </a:rPr>
              <a:t>www.ducks.org/trap</a:t>
            </a:r>
            <a:endParaRPr lang="en-US" sz="1800" dirty="0"/>
          </a:p>
          <a:p>
            <a:r>
              <a:rPr lang="en-US" sz="1800" dirty="0"/>
              <a:t>Complete the online submission form and a DU representative will contact you with proofs of your tickets and posters for your approval.</a:t>
            </a:r>
          </a:p>
          <a:p>
            <a:r>
              <a:rPr lang="en-US" sz="1800" dirty="0"/>
              <a:t>Tickets and promo posters will arrive in two weeks of approval.</a:t>
            </a:r>
          </a:p>
          <a:p>
            <a:pPr marL="0" indent="0">
              <a:buNone/>
            </a:pPr>
            <a:endParaRPr lang="en-US" sz="1800" dirty="0"/>
          </a:p>
          <a:p>
            <a:pPr lvl="1"/>
            <a:endParaRPr lang="en-US" sz="1650" dirty="0"/>
          </a:p>
          <a:p>
            <a:pPr lvl="1"/>
            <a:endParaRPr lang="en-US" sz="1900" dirty="0"/>
          </a:p>
          <a:p>
            <a:endParaRPr lang="en-US" sz="1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27AA8-99DC-44C9-8E83-88B5EC11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EC9811-414B-344A-B1DD-8BE95D3A44FC}" type="slidenum">
              <a:rPr kumimoji="0" lang="en-US" sz="141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1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DC6DE9E7-04A1-FC21-BAF1-44740BE37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359" y="1445093"/>
            <a:ext cx="3970481" cy="51382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5756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8D98AF74FE0B4A89508E66A217D6D2" ma:contentTypeVersion="13" ma:contentTypeDescription="Create a new document." ma:contentTypeScope="" ma:versionID="b56fb1f5fee96be731875829c5d30093">
  <xsd:schema xmlns:xsd="http://www.w3.org/2001/XMLSchema" xmlns:xs="http://www.w3.org/2001/XMLSchema" xmlns:p="http://schemas.microsoft.com/office/2006/metadata/properties" xmlns:ns2="650b242b-e381-4b77-886e-543c4678da09" xmlns:ns3="2d3be834-5d4c-4e43-a35f-e0a90fe03baf" targetNamespace="http://schemas.microsoft.com/office/2006/metadata/properties" ma:root="true" ma:fieldsID="221a811117b3d3724b8d9b41a5315ee7" ns2:_="" ns3:_="">
    <xsd:import namespace="650b242b-e381-4b77-886e-543c4678da09"/>
    <xsd:import namespace="2d3be834-5d4c-4e43-a35f-e0a90fe03ba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0b242b-e381-4b77-886e-543c4678da0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91d6445e-2d5b-45ac-a532-1034da9774a8}" ma:internalName="TaxCatchAll" ma:showField="CatchAllData" ma:web="650b242b-e381-4b77-886e-543c4678da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3be834-5d4c-4e43-a35f-e0a90fe03b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546cdec-35b0-46fd-99b1-b7ad91dc8b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50b242b-e381-4b77-886e-543c4678da09">N5JE6DDA5D23-2086242889-294841</_dlc_DocId>
    <_dlc_DocIdUrl xmlns="650b242b-e381-4b77-886e-543c4678da09">
      <Url>https://midwayusafoundation.sharepoint.com/sites/Programs/_layouts/15/DocIdRedir.aspx?ID=N5JE6DDA5D23-2086242889-294841</Url>
      <Description>N5JE6DDA5D23-2086242889-294841</Description>
    </_dlc_DocIdUrl>
    <TaxCatchAll xmlns="650b242b-e381-4b77-886e-543c4678da09" xsi:nil="true"/>
    <lcf76f155ced4ddcb4097134ff3c332f xmlns="2d3be834-5d4c-4e43-a35f-e0a90fe03ba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D7F52B-3189-445F-9CDD-7643E1B0003B}"/>
</file>

<file path=customXml/itemProps2.xml><?xml version="1.0" encoding="utf-8"?>
<ds:datastoreItem xmlns:ds="http://schemas.openxmlformats.org/officeDocument/2006/customXml" ds:itemID="{447CF7DE-3DA5-434E-8155-B11A12C4A881}"/>
</file>

<file path=customXml/itemProps3.xml><?xml version="1.0" encoding="utf-8"?>
<ds:datastoreItem xmlns:ds="http://schemas.openxmlformats.org/officeDocument/2006/customXml" ds:itemID="{33A4B158-D4C0-4548-87CC-6DF608104B67}"/>
</file>

<file path=customXml/itemProps4.xml><?xml version="1.0" encoding="utf-8"?>
<ds:datastoreItem xmlns:ds="http://schemas.openxmlformats.org/officeDocument/2006/customXml" ds:itemID="{662762B5-AD93-42FF-8C5F-43366B470169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241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Minion Pro Med</vt:lpstr>
      <vt:lpstr>Minion Pro SmBd</vt:lpstr>
      <vt:lpstr>1_Office Theme</vt:lpstr>
      <vt:lpstr>PowerPoint Presentation</vt:lpstr>
      <vt:lpstr>DU T.R.A.P. Program</vt:lpstr>
      <vt:lpstr>DU T.R.A.P. Program</vt:lpstr>
      <vt:lpstr>DU T.R.A.P. Program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Aycock</dc:creator>
  <cp:lastModifiedBy>Justin Aycock</cp:lastModifiedBy>
  <cp:revision>1</cp:revision>
  <dcterms:created xsi:type="dcterms:W3CDTF">2022-09-20T16:00:08Z</dcterms:created>
  <dcterms:modified xsi:type="dcterms:W3CDTF">2022-09-20T16:05:12Z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0x010100EF8D98AF74FE0B4A89508E66A217D6D2</vt:lpwstr>
  </property>
  <property fmtid="{D5CDD505-2E9C-101B-9397-08002B2CF9AE}" pid="3" name="_dlc_DocIdItemGuid">
    <vt:lpwstr>6a2317a5-7018-41b8-af1c-e58b7438e3ca</vt:lpwstr>
  </property>
</Properties>
</file>