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9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ley King" userId="86ce5300-c5f7-4e55-b0d2-0c98bd6991df" providerId="ADAL" clId="{B7D3ABE9-3F70-4A58-848B-FE009506A4CF}"/>
    <pc:docChg chg="delSld">
      <pc:chgData name="Riley King" userId="86ce5300-c5f7-4e55-b0d2-0c98bd6991df" providerId="ADAL" clId="{B7D3ABE9-3F70-4A58-848B-FE009506A4CF}" dt="2022-10-11T16:23:43.242" v="0" actId="47"/>
      <pc:docMkLst>
        <pc:docMk/>
      </pc:docMkLst>
      <pc:sldChg chg="del">
        <pc:chgData name="Riley King" userId="86ce5300-c5f7-4e55-b0d2-0c98bd6991df" providerId="ADAL" clId="{B7D3ABE9-3F70-4A58-848B-FE009506A4CF}" dt="2022-10-11T16:23:43.242" v="0" actId="47"/>
        <pc:sldMkLst>
          <pc:docMk/>
          <pc:sldMk cId="3638535591" sldId="269"/>
        </pc:sldMkLst>
      </pc:sldChg>
    </pc:docChg>
  </pc:docChgLst>
  <pc:docChgLst>
    <pc:chgData name="Riley King" userId="S::rking@midwayusafoundation.org::86ce5300-c5f7-4e55-b0d2-0c98bd6991df" providerId="AD" clId="Web-{3619DBBF-A232-1A71-BD64-5F86DF42478C}"/>
    <pc:docChg chg="addSld sldOrd">
      <pc:chgData name="Riley King" userId="S::rking@midwayusafoundation.org::86ce5300-c5f7-4e55-b0d2-0c98bd6991df" providerId="AD" clId="Web-{3619DBBF-A232-1A71-BD64-5F86DF42478C}" dt="2022-10-07T17:02:54.949" v="1"/>
      <pc:docMkLst>
        <pc:docMk/>
      </pc:docMkLst>
      <pc:sldChg chg="new ord">
        <pc:chgData name="Riley King" userId="S::rking@midwayusafoundation.org::86ce5300-c5f7-4e55-b0d2-0c98bd6991df" providerId="AD" clId="Web-{3619DBBF-A232-1A71-BD64-5F86DF42478C}" dt="2022-10-07T17:02:54.949" v="1"/>
        <pc:sldMkLst>
          <pc:docMk/>
          <pc:sldMk cId="3638535591" sldId="269"/>
        </pc:sldMkLst>
      </pc:sldChg>
    </pc:docChg>
  </pc:docChgLst>
  <pc:docChgLst>
    <pc:chgData name="Riley King" userId="S::rking@midwayusafoundation.org::86ce5300-c5f7-4e55-b0d2-0c98bd6991df" providerId="AD" clId="Web-{612FDB82-B345-66BF-A257-B7524FF584F4}"/>
    <pc:docChg chg="modSld">
      <pc:chgData name="Riley King" userId="S::rking@midwayusafoundation.org::86ce5300-c5f7-4e55-b0d2-0c98bd6991df" providerId="AD" clId="Web-{612FDB82-B345-66BF-A257-B7524FF584F4}" dt="2022-10-07T17:03:31.127" v="1"/>
      <pc:docMkLst>
        <pc:docMk/>
      </pc:docMkLst>
      <pc:sldChg chg="addSp modSp mod setBg">
        <pc:chgData name="Riley King" userId="S::rking@midwayusafoundation.org::86ce5300-c5f7-4e55-b0d2-0c98bd6991df" providerId="AD" clId="Web-{612FDB82-B345-66BF-A257-B7524FF584F4}" dt="2022-10-07T17:03:31.127" v="1"/>
        <pc:sldMkLst>
          <pc:docMk/>
          <pc:sldMk cId="3638535591" sldId="269"/>
        </pc:sldMkLst>
        <pc:spChg chg="add">
          <ac:chgData name="Riley King" userId="S::rking@midwayusafoundation.org::86ce5300-c5f7-4e55-b0d2-0c98bd6991df" providerId="AD" clId="Web-{612FDB82-B345-66BF-A257-B7524FF584F4}" dt="2022-10-07T17:03:31.127" v="1"/>
          <ac:spMkLst>
            <pc:docMk/>
            <pc:sldMk cId="3638535591" sldId="269"/>
            <ac:spMk id="7" creationId="{42A4FC2C-047E-45A5-965D-8E1E3BF09BC6}"/>
          </ac:spMkLst>
        </pc:spChg>
        <pc:picChg chg="add mod">
          <ac:chgData name="Riley King" userId="S::rking@midwayusafoundation.org::86ce5300-c5f7-4e55-b0d2-0c98bd6991df" providerId="AD" clId="Web-{612FDB82-B345-66BF-A257-B7524FF584F4}" dt="2022-10-07T17:03:31.127" v="1"/>
          <ac:picMkLst>
            <pc:docMk/>
            <pc:sldMk cId="3638535591" sldId="269"/>
            <ac:picMk id="2" creationId="{2F5860E0-D293-C589-8B8B-A19B037FED5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38F5-232F-B355-0855-3885E9092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F151F-21C6-1699-7CDA-F9040DEC7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4F4BB-6D32-C810-5E0A-BCAA67286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5F2E0-3B30-4FD3-4335-6882D4BF0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8EC6E-D5A7-3CEF-534A-D5AE0D70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18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B4166-13FE-5BD7-9032-D78F11C0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976B0C-E290-36DC-3B7B-809F25CB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B5A6-FD38-2EB7-CB1A-A0F20401A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8C118-9C99-BF5C-6F6B-18CEAE2B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07F51-4B4B-245B-968F-166F6589F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7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80841-8F61-7341-239B-F05BC7E0F3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45161-E4B7-F6B4-1E3C-1992CF345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97BA-E9B8-EBB3-E328-F5A9E0D7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4A9B-F29C-704D-7CD9-87864EFA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4D150-2EC7-DEF7-5BEE-59025F10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8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B8207-DC37-F72E-9D44-4DC537562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89691-5450-6F11-F472-3AAFB9174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D82E1-05BD-C31D-805E-700124DD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9684A-0422-AD26-1BB8-DB8F3402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679FD-0D86-F11E-3DE5-C33DEBBC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8E8E-4275-1F38-3ECA-C0ED8DB1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18DF0-BDDB-CD09-B948-5A13F339F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7A262-2DAA-BDF1-2541-568EC222F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38DB3-D187-4415-CB48-87CCF5ECD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608EA-2274-9A80-6827-8B6CA8B1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3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E0BB-B542-6CED-F65A-AFFA1BB8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5434-4D58-AD64-49E1-C44F96C96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02C18-82E0-CA43-684A-1EE04E8AD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1461B-5925-B713-0F8A-277ABFB1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70412-C8FC-2F9F-33B7-EB4F7919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272DB-726A-3980-8700-7E160FCB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7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0E6D6-6ADF-BE5A-98BA-DF9117A0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E74B4-1CDA-241C-B4C8-7AEE94AE9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6AED4-F896-56AC-83D2-42F83B988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75224-30A6-C41B-39A2-BFD1DBFBA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85A21-D78D-F671-E4B0-D531024EF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78A01C-CC3F-A29B-CC07-EDCBB7F5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BA375-F4A6-20E2-3F0D-D32E022C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5F8701-2FEF-624D-9AF8-D246A6FF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8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32475-155C-2033-EF3F-077084BC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70F78-BE2A-8BAC-2575-B59E6DEA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4A27F-07A8-EC0D-9666-3ACE4399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E81ED-5E51-AD90-5411-A29FD2AA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2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F666E-6F6B-B60A-EC52-E9DB2DE3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9F23CB-A571-97B4-B67E-C63B1C54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5A808-7531-FF31-9994-CA18E6A71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9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98D35-5703-E738-E163-56AC6FB2C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AEFB8-ED5F-BF44-84BD-C80151468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E9F03-4006-68DF-E3A8-3D3AE6711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F21B9-FAB2-3517-9015-F13BFFED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A0FAE-4ABE-A62E-90C1-F75BEFFA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B12F3-14BD-5E95-C531-57039410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FBAC3-A4D6-693F-897F-71451B7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1AA75-0C24-4123-1C9D-122786BB3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8220F-4E99-DA82-6FED-41EF21BE1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0F326-23C1-5112-89A1-F8852407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D4BC-E024-AFD3-5B30-D3AA9684B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73E6E-56FF-8A70-1348-A370480F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9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0C9BD-A48A-0D40-0567-208D8C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5928B-FCC4-B364-EEA6-34B909DCD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30B0F-D528-9E66-9C3A-4150A67EE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7BB27-0788-42D6-A7E6-E7AC12A2E4B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FB921-1695-8BF3-5CAD-CDF4DA897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28FA5-4011-C502-9C59-78238EEE5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6DAC4-2300-4DDB-B25D-D4DE29AA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&#10;&#10;Description automatically generated">
            <a:extLst>
              <a:ext uri="{FF2B5EF4-FFF2-40B4-BE49-F238E27FC236}">
                <a16:creationId xmlns:a16="http://schemas.microsoft.com/office/drawing/2014/main" id="{8313B6BD-A5ED-0223-C604-C410EB8CB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46" y="771047"/>
            <a:ext cx="5821209" cy="49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4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BDAD1-5578-7820-B5AE-75EFAAA59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NEIJSS Bunker</a:t>
            </a:r>
            <a:r>
              <a:rPr lang="en-US" dirty="0"/>
              <a:t> </a:t>
            </a:r>
          </a:p>
        </p:txBody>
      </p:sp>
      <p:pic>
        <p:nvPicPr>
          <p:cNvPr id="5" name="Content Placeholder 4" descr="A picture containing grass, sky, outdoor, watercraft&#10;&#10;Description automatically generated">
            <a:extLst>
              <a:ext uri="{FF2B5EF4-FFF2-40B4-BE49-F238E27FC236}">
                <a16:creationId xmlns:a16="http://schemas.microsoft.com/office/drawing/2014/main" id="{8786199E-4A70-5C9D-C575-F46B45894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38" y="2016694"/>
            <a:ext cx="6551452" cy="4351338"/>
          </a:xfrm>
        </p:spPr>
      </p:pic>
      <p:pic>
        <p:nvPicPr>
          <p:cNvPr id="9" name="Picture 8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ABF0D607-81DB-DC39-4065-208B3A8E2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06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6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068B-A43E-5020-1F45-F455F9F9E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NEIJSS Bunker - Massachusetts</a:t>
            </a:r>
          </a:p>
        </p:txBody>
      </p:sp>
      <p:pic>
        <p:nvPicPr>
          <p:cNvPr id="5" name="Content Placeholder 4" descr="A picture containing outdoor, standing, people, area&#10;&#10;Description automatically generated">
            <a:extLst>
              <a:ext uri="{FF2B5EF4-FFF2-40B4-BE49-F238E27FC236}">
                <a16:creationId xmlns:a16="http://schemas.microsoft.com/office/drawing/2014/main" id="{B2BD9C0F-2EE3-C2D8-F226-3316EBAD5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45" y="1281978"/>
            <a:ext cx="7383439" cy="5537579"/>
          </a:xfrm>
        </p:spPr>
      </p:pic>
    </p:spTree>
    <p:extLst>
      <p:ext uri="{BB962C8B-B14F-4D97-AF65-F5344CB8AC3E}">
        <p14:creationId xmlns:p14="http://schemas.microsoft.com/office/powerpoint/2010/main" val="2365031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D435-9C5B-98B2-9ABA-1D173350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NEIJSS Grant Program</a:t>
            </a:r>
          </a:p>
        </p:txBody>
      </p:sp>
      <p:pic>
        <p:nvPicPr>
          <p:cNvPr id="5" name="Content Placeholder 4" descr="A person standing next to a tractor&#10;&#10;Description automatically generated with medium confidence">
            <a:extLst>
              <a:ext uri="{FF2B5EF4-FFF2-40B4-BE49-F238E27FC236}">
                <a16:creationId xmlns:a16="http://schemas.microsoft.com/office/drawing/2014/main" id="{FE6FB24D-4A21-183A-0962-AC4BD89E0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87" y="1312684"/>
            <a:ext cx="7397087" cy="5547815"/>
          </a:xfrm>
        </p:spPr>
      </p:pic>
    </p:spTree>
    <p:extLst>
      <p:ext uri="{BB962C8B-B14F-4D97-AF65-F5344CB8AC3E}">
        <p14:creationId xmlns:p14="http://schemas.microsoft.com/office/powerpoint/2010/main" val="345207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26AD8-7117-A65A-5EB0-452DA2A4D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3GE, LLC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B4B21-AA36-1100-138C-EE921B137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Coaching and range experience in USA and overseas</a:t>
            </a:r>
          </a:p>
          <a:p>
            <a:r>
              <a:rPr lang="en-US" sz="4000" dirty="0"/>
              <a:t>Range consulting, design and build services</a:t>
            </a:r>
          </a:p>
          <a:p>
            <a:pPr>
              <a:lnSpc>
                <a:spcPct val="100000"/>
              </a:lnSpc>
            </a:pPr>
            <a:r>
              <a:rPr lang="en-US" sz="4000" dirty="0"/>
              <a:t>International Bunker, Trap, Skeet, Sporting Clays and Overlays</a:t>
            </a:r>
          </a:p>
          <a:p>
            <a:r>
              <a:rPr lang="en-US" sz="4000" dirty="0"/>
              <a:t>Maintenance Services</a:t>
            </a:r>
          </a:p>
        </p:txBody>
      </p:sp>
    </p:spTree>
    <p:extLst>
      <p:ext uri="{BB962C8B-B14F-4D97-AF65-F5344CB8AC3E}">
        <p14:creationId xmlns:p14="http://schemas.microsoft.com/office/powerpoint/2010/main" val="361354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7B2E9-C47E-8F2B-AB21-6CFC0BE0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3GE, LLC - Past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74427-E9EE-74E1-713A-C6F88A792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7187"/>
          </a:xfrm>
        </p:spPr>
        <p:txBody>
          <a:bodyPr>
            <a:normAutofit fontScale="62500" lnSpcReduction="20000"/>
          </a:bodyPr>
          <a:lstStyle/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Built bunker at Ft Worth Trap and Skeet; new design, installation</a:t>
            </a: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bunkers at USA Shooting Olympic Training Center – COS</a:t>
            </a: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Consulted on layout and design for 4 bunkers at Hillsdale College</a:t>
            </a: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Upgrade and maintenance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Texas A&amp;M – College Station </a:t>
            </a: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Upgrade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North Mountain – PA – USA Shooting Certified Training Center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 bunker design and build at Minute Man Sportsman’s Club for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England Junior Shooting Sports (NEIJSS) a USA Shooting Certified Training Center</a:t>
            </a: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Consulted on build for Chad Wittenberg bunker – TN – USA Shooting Certified Training Center</a:t>
            </a: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 Bunker build and grant program in PA</a:t>
            </a: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Designing new ATA house in kit form for release in 2023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negotiations for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new bunkers for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82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30C1B-8287-1182-DE21-5AE05DC8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Fort Worth Trap and Skeet Bunker</a:t>
            </a:r>
          </a:p>
        </p:txBody>
      </p:sp>
      <p:pic>
        <p:nvPicPr>
          <p:cNvPr id="9" name="Content Placeholder 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EEC57F5-EC17-E78C-8C56-F0392A3D1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7" y="1567441"/>
            <a:ext cx="5615491" cy="4211618"/>
          </a:xfrm>
        </p:spPr>
      </p:pic>
      <p:pic>
        <p:nvPicPr>
          <p:cNvPr id="13" name="Picture 12" descr="A picture containing sky, grass, outdoor&#10;&#10;Description automatically generated">
            <a:extLst>
              <a:ext uri="{FF2B5EF4-FFF2-40B4-BE49-F238E27FC236}">
                <a16:creationId xmlns:a16="http://schemas.microsoft.com/office/drawing/2014/main" id="{775E0283-48E2-C66E-F5B7-7675DF526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84" y="1567441"/>
            <a:ext cx="5615491" cy="421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8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05BEA-7B07-C33F-47AC-0B4484F91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Fort Worth Trap and Skeet Bunker</a:t>
            </a:r>
          </a:p>
        </p:txBody>
      </p:sp>
      <p:pic>
        <p:nvPicPr>
          <p:cNvPr id="5" name="Content Placeholder 4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206872C3-3CE7-1872-4F80-885E2B32F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4" y="1943959"/>
            <a:ext cx="6605109" cy="49538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0CE95-944B-69DA-9E60-E670A6E58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2" y="1268840"/>
            <a:ext cx="4193678" cy="55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97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4111-2546-FA7F-B4D2-52457BF7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Fort Worth Trap and Skeet Bunker</a:t>
            </a:r>
          </a:p>
        </p:txBody>
      </p:sp>
      <p:pic>
        <p:nvPicPr>
          <p:cNvPr id="5" name="Content Placeholder 4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4E721A74-535F-52D8-C32B-FE3C193E1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49"/>
          <a:stretch/>
        </p:blipFill>
        <p:spPr>
          <a:xfrm>
            <a:off x="1139668" y="1443487"/>
            <a:ext cx="9996905" cy="5192204"/>
          </a:xfrm>
        </p:spPr>
      </p:pic>
    </p:spTree>
    <p:extLst>
      <p:ext uri="{BB962C8B-B14F-4D97-AF65-F5344CB8AC3E}">
        <p14:creationId xmlns:p14="http://schemas.microsoft.com/office/powerpoint/2010/main" val="235808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40FE4-9940-BB08-5408-9DA7CD5C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Fort Worth Trap and Skeet Bunker</a:t>
            </a:r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7703684A-3151-7EAF-2FCD-16583BA59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9" b="16077"/>
          <a:stretch/>
        </p:blipFill>
        <p:spPr>
          <a:xfrm>
            <a:off x="1480970" y="1869744"/>
            <a:ext cx="9587364" cy="4961627"/>
          </a:xfrm>
        </p:spPr>
      </p:pic>
    </p:spTree>
    <p:extLst>
      <p:ext uri="{BB962C8B-B14F-4D97-AF65-F5344CB8AC3E}">
        <p14:creationId xmlns:p14="http://schemas.microsoft.com/office/powerpoint/2010/main" val="2713171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7B660-EC29-728D-DBC8-015EBF264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USA Shooting Olympic Training Center Bunker – Colorado Springs</a:t>
            </a:r>
          </a:p>
        </p:txBody>
      </p:sp>
      <p:pic>
        <p:nvPicPr>
          <p:cNvPr id="5" name="Content Placeholder 4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F8A0F9DF-CDE9-6F6F-3645-8829CDC81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92" y="1451699"/>
            <a:ext cx="6880638" cy="5161992"/>
          </a:xfrm>
        </p:spPr>
      </p:pic>
    </p:spTree>
    <p:extLst>
      <p:ext uri="{BB962C8B-B14F-4D97-AF65-F5344CB8AC3E}">
        <p14:creationId xmlns:p14="http://schemas.microsoft.com/office/powerpoint/2010/main" val="268790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AE0F-F905-8E60-E578-F555018DC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NEIJSS Bunker - Massachusetts</a:t>
            </a:r>
          </a:p>
        </p:txBody>
      </p:sp>
      <p:pic>
        <p:nvPicPr>
          <p:cNvPr id="5" name="Content Placeholder 4" descr="A picture containing tree, outdoor, grass, boat&#10;&#10;Description automatically generated">
            <a:extLst>
              <a:ext uri="{FF2B5EF4-FFF2-40B4-BE49-F238E27FC236}">
                <a16:creationId xmlns:a16="http://schemas.microsoft.com/office/drawing/2014/main" id="{90CC0D22-B6B9-3E6A-D0F7-62C701532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90" y="1402154"/>
            <a:ext cx="8161361" cy="5440908"/>
          </a:xfrm>
        </p:spPr>
      </p:pic>
    </p:spTree>
    <p:extLst>
      <p:ext uri="{BB962C8B-B14F-4D97-AF65-F5344CB8AC3E}">
        <p14:creationId xmlns:p14="http://schemas.microsoft.com/office/powerpoint/2010/main" val="4153964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0b242b-e381-4b77-886e-543c4678da09" xsi:nil="true"/>
    <lcf76f155ced4ddcb4097134ff3c332f xmlns="2d3be834-5d4c-4e43-a35f-e0a90fe03baf">
      <Terms xmlns="http://schemas.microsoft.com/office/infopath/2007/PartnerControls"/>
    </lcf76f155ced4ddcb4097134ff3c332f>
    <_dlc_DocId xmlns="650b242b-e381-4b77-886e-543c4678da09">N5JE6DDA5D23-2086242889-295354</_dlc_DocId>
    <_dlc_DocIdUrl xmlns="650b242b-e381-4b77-886e-543c4678da09">
      <Url>https://midwayusafoundation.sharepoint.com/sites/Programs/_layouts/15/DocIdRedir.aspx?ID=N5JE6DDA5D23-2086242889-295354</Url>
      <Description>N5JE6DDA5D23-2086242889-295354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D98AF74FE0B4A89508E66A217D6D2" ma:contentTypeVersion="13" ma:contentTypeDescription="Create a new document." ma:contentTypeScope="" ma:versionID="b56fb1f5fee96be731875829c5d30093">
  <xsd:schema xmlns:xsd="http://www.w3.org/2001/XMLSchema" xmlns:xs="http://www.w3.org/2001/XMLSchema" xmlns:p="http://schemas.microsoft.com/office/2006/metadata/properties" xmlns:ns2="650b242b-e381-4b77-886e-543c4678da09" xmlns:ns3="2d3be834-5d4c-4e43-a35f-e0a90fe03baf" targetNamespace="http://schemas.microsoft.com/office/2006/metadata/properties" ma:root="true" ma:fieldsID="221a811117b3d3724b8d9b41a5315ee7" ns2:_="" ns3:_="">
    <xsd:import namespace="650b242b-e381-4b77-886e-543c4678da09"/>
    <xsd:import namespace="2d3be834-5d4c-4e43-a35f-e0a90fe03b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b242b-e381-4b77-886e-543c4678da0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91d6445e-2d5b-45ac-a532-1034da9774a8}" ma:internalName="TaxCatchAll" ma:showField="CatchAllData" ma:web="650b242b-e381-4b77-886e-543c4678da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be834-5d4c-4e43-a35f-e0a90fe03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546cdec-35b0-46fd-99b1-b7ad91dc8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0F76ED-1826-43EE-8834-63F1B3A7B145}">
  <ds:schemaRefs>
    <ds:schemaRef ds:uri="http://schemas.microsoft.com/office/2006/metadata/properties"/>
    <ds:schemaRef ds:uri="http://schemas.microsoft.com/office/infopath/2007/PartnerControls"/>
    <ds:schemaRef ds:uri="650b242b-e381-4b77-886e-543c4678da09"/>
    <ds:schemaRef ds:uri="2d3be834-5d4c-4e43-a35f-e0a90fe03baf"/>
  </ds:schemaRefs>
</ds:datastoreItem>
</file>

<file path=customXml/itemProps2.xml><?xml version="1.0" encoding="utf-8"?>
<ds:datastoreItem xmlns:ds="http://schemas.openxmlformats.org/officeDocument/2006/customXml" ds:itemID="{FB680C7F-9EAD-42EF-91FD-DA11925059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ADC90E-709C-4C5A-9D7E-C17EE80A469A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84D3387-B6A4-4E90-9753-2E62729EE5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0b242b-e381-4b77-886e-543c4678da09"/>
    <ds:schemaRef ds:uri="2d3be834-5d4c-4e43-a35f-e0a90fe03b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208</Words>
  <Application>Microsoft Office PowerPoint</Application>
  <PresentationFormat>Widescreen</PresentationFormat>
  <Paragraphs>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Office Theme</vt:lpstr>
      <vt:lpstr>PowerPoint Presentation</vt:lpstr>
      <vt:lpstr>3GE, LLC </vt:lpstr>
      <vt:lpstr>3GE, LLC - Past Projects</vt:lpstr>
      <vt:lpstr>Fort Worth Trap and Skeet Bunker</vt:lpstr>
      <vt:lpstr>Fort Worth Trap and Skeet Bunker</vt:lpstr>
      <vt:lpstr>Fort Worth Trap and Skeet Bunker</vt:lpstr>
      <vt:lpstr>Fort Worth Trap and Skeet Bunker</vt:lpstr>
      <vt:lpstr>USA Shooting Olympic Training Center Bunker – Colorado Springs</vt:lpstr>
      <vt:lpstr>NEIJSS Bunker - Massachusetts</vt:lpstr>
      <vt:lpstr>NEIJSS Bunker </vt:lpstr>
      <vt:lpstr>NEIJSS Bunker - Massachusetts</vt:lpstr>
      <vt:lpstr>NEIJSS Grant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Hank Garvey</dc:creator>
  <cp:lastModifiedBy>Riley King</cp:lastModifiedBy>
  <cp:revision>7</cp:revision>
  <dcterms:created xsi:type="dcterms:W3CDTF">2022-10-07T02:42:39Z</dcterms:created>
  <dcterms:modified xsi:type="dcterms:W3CDTF">2022-10-11T16:23:44Z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0x010100EF8D98AF74FE0B4A89508E66A217D6D2</vt:lpwstr>
  </property>
  <property fmtid="{D5CDD505-2E9C-101B-9397-08002B2CF9AE}" pid="3" name="_dlc_DocIdItemGuid">
    <vt:lpwstr>a5b21545-27d4-4e5a-8885-8fb7b3f5215a</vt:lpwstr>
  </property>
  <property fmtid="{D5CDD505-2E9C-101B-9397-08002B2CF9AE}" pid="4" name="MediaServiceImageTags">
    <vt:lpwstr/>
  </property>
</Properties>
</file>