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sldIdLst>
    <p:sldId id="284" r:id="rId5"/>
    <p:sldId id="256" r:id="rId6"/>
    <p:sldId id="286" r:id="rId7"/>
    <p:sldId id="287" r:id="rId8"/>
    <p:sldId id="262" r:id="rId9"/>
    <p:sldId id="276" r:id="rId10"/>
    <p:sldId id="280" r:id="rId11"/>
    <p:sldId id="281" r:id="rId12"/>
    <p:sldId id="277" r:id="rId13"/>
    <p:sldId id="264" r:id="rId14"/>
    <p:sldId id="268" r:id="rId15"/>
    <p:sldId id="274" r:id="rId16"/>
    <p:sldId id="263" r:id="rId17"/>
    <p:sldId id="267" r:id="rId18"/>
    <p:sldId id="258" r:id="rId19"/>
    <p:sldId id="257" r:id="rId20"/>
    <p:sldId id="259" r:id="rId21"/>
    <p:sldId id="260" r:id="rId22"/>
    <p:sldId id="283" r:id="rId23"/>
    <p:sldId id="272" r:id="rId24"/>
    <p:sldId id="273" r:id="rId25"/>
    <p:sldId id="282" r:id="rId26"/>
    <p:sldId id="289" r:id="rId27"/>
    <p:sldId id="291" r:id="rId28"/>
    <p:sldId id="316" r:id="rId29"/>
    <p:sldId id="292" r:id="rId30"/>
    <p:sldId id="298" r:id="rId31"/>
    <p:sldId id="297" r:id="rId32"/>
    <p:sldId id="425" r:id="rId33"/>
    <p:sldId id="426" r:id="rId34"/>
    <p:sldId id="381" r:id="rId35"/>
    <p:sldId id="294" r:id="rId36"/>
    <p:sldId id="296" r:id="rId37"/>
    <p:sldId id="406" r:id="rId38"/>
    <p:sldId id="295" r:id="rId39"/>
    <p:sldId id="304" r:id="rId40"/>
    <p:sldId id="422" r:id="rId41"/>
    <p:sldId id="415" r:id="rId42"/>
    <p:sldId id="300" r:id="rId43"/>
    <p:sldId id="310" r:id="rId44"/>
    <p:sldId id="417" r:id="rId45"/>
    <p:sldId id="302" r:id="rId46"/>
    <p:sldId id="303" r:id="rId47"/>
    <p:sldId id="315" r:id="rId48"/>
    <p:sldId id="349" r:id="rId49"/>
    <p:sldId id="427" r:id="rId50"/>
    <p:sldId id="429" r:id="rId51"/>
    <p:sldId id="428" r:id="rId52"/>
    <p:sldId id="299" r:id="rId53"/>
    <p:sldId id="288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97CEFA-7E50-4666-93BE-C6505C2C0FF5}" v="32" dt="2022-10-07T03:52:35.9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7" d="100"/>
          <a:sy n="77" d="100"/>
        </p:scale>
        <p:origin x="43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customXml" Target="../customXml/item4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a Stiek" userId="765f33cd-2f9c-4b09-8cac-fdb1056d04bc" providerId="ADAL" clId="{C997CEFA-7E50-4666-93BE-C6505C2C0FF5}"/>
    <pc:docChg chg="undo custSel addSld delSld modSld sldOrd">
      <pc:chgData name="Jenna Stiek" userId="765f33cd-2f9c-4b09-8cac-fdb1056d04bc" providerId="ADAL" clId="{C997CEFA-7E50-4666-93BE-C6505C2C0FF5}" dt="2022-10-07T15:05:34.721" v="668" actId="20577"/>
      <pc:docMkLst>
        <pc:docMk/>
      </pc:docMkLst>
      <pc:sldChg chg="modSp mod">
        <pc:chgData name="Jenna Stiek" userId="765f33cd-2f9c-4b09-8cac-fdb1056d04bc" providerId="ADAL" clId="{C997CEFA-7E50-4666-93BE-C6505C2C0FF5}" dt="2022-10-07T15:05:22.460" v="652" actId="20577"/>
        <pc:sldMkLst>
          <pc:docMk/>
          <pc:sldMk cId="2055230325" sldId="272"/>
        </pc:sldMkLst>
        <pc:spChg chg="mod">
          <ac:chgData name="Jenna Stiek" userId="765f33cd-2f9c-4b09-8cac-fdb1056d04bc" providerId="ADAL" clId="{C997CEFA-7E50-4666-93BE-C6505C2C0FF5}" dt="2022-10-07T15:05:22.460" v="652" actId="20577"/>
          <ac:spMkLst>
            <pc:docMk/>
            <pc:sldMk cId="2055230325" sldId="272"/>
            <ac:spMk id="2" creationId="{B7FD7DDE-6EC6-4E85-B92D-8DDBF9455F78}"/>
          </ac:spMkLst>
        </pc:spChg>
      </pc:sldChg>
      <pc:sldChg chg="modSp mod">
        <pc:chgData name="Jenna Stiek" userId="765f33cd-2f9c-4b09-8cac-fdb1056d04bc" providerId="ADAL" clId="{C997CEFA-7E50-4666-93BE-C6505C2C0FF5}" dt="2022-10-07T15:05:34.721" v="668" actId="20577"/>
        <pc:sldMkLst>
          <pc:docMk/>
          <pc:sldMk cId="3078369984" sldId="273"/>
        </pc:sldMkLst>
        <pc:spChg chg="mod">
          <ac:chgData name="Jenna Stiek" userId="765f33cd-2f9c-4b09-8cac-fdb1056d04bc" providerId="ADAL" clId="{C997CEFA-7E50-4666-93BE-C6505C2C0FF5}" dt="2022-10-07T15:05:34.721" v="668" actId="20577"/>
          <ac:spMkLst>
            <pc:docMk/>
            <pc:sldMk cId="3078369984" sldId="273"/>
            <ac:spMk id="2" creationId="{B7FD7DDE-6EC6-4E85-B92D-8DDBF9455F78}"/>
          </ac:spMkLst>
        </pc:spChg>
      </pc:sldChg>
      <pc:sldChg chg="modSp mod">
        <pc:chgData name="Jenna Stiek" userId="765f33cd-2f9c-4b09-8cac-fdb1056d04bc" providerId="ADAL" clId="{C997CEFA-7E50-4666-93BE-C6505C2C0FF5}" dt="2022-10-07T03:53:20.659" v="411" actId="2"/>
        <pc:sldMkLst>
          <pc:docMk/>
          <pc:sldMk cId="2301879493" sldId="277"/>
        </pc:sldMkLst>
        <pc:spChg chg="mod">
          <ac:chgData name="Jenna Stiek" userId="765f33cd-2f9c-4b09-8cac-fdb1056d04bc" providerId="ADAL" clId="{C997CEFA-7E50-4666-93BE-C6505C2C0FF5}" dt="2022-10-07T03:53:20.659" v="411" actId="2"/>
          <ac:spMkLst>
            <pc:docMk/>
            <pc:sldMk cId="2301879493" sldId="277"/>
            <ac:spMk id="2" creationId="{E934C005-A52A-4D17-BA23-38641DA2D9E4}"/>
          </ac:spMkLst>
        </pc:spChg>
      </pc:sldChg>
      <pc:sldChg chg="addSp delSp modSp mod setBg modAnim">
        <pc:chgData name="Jenna Stiek" userId="765f33cd-2f9c-4b09-8cac-fdb1056d04bc" providerId="ADAL" clId="{C997CEFA-7E50-4666-93BE-C6505C2C0FF5}" dt="2022-10-07T15:05:07.944" v="636" actId="20577"/>
        <pc:sldMkLst>
          <pc:docMk/>
          <pc:sldMk cId="3607338353" sldId="283"/>
        </pc:sldMkLst>
        <pc:spChg chg="mod ord">
          <ac:chgData name="Jenna Stiek" userId="765f33cd-2f9c-4b09-8cac-fdb1056d04bc" providerId="ADAL" clId="{C997CEFA-7E50-4666-93BE-C6505C2C0FF5}" dt="2022-10-07T15:00:35.028" v="602" actId="26606"/>
          <ac:spMkLst>
            <pc:docMk/>
            <pc:sldMk cId="3607338353" sldId="283"/>
            <ac:spMk id="2" creationId="{DCA4B673-C297-4232-9251-A71A3CFA867E}"/>
          </ac:spMkLst>
        </pc:spChg>
        <pc:spChg chg="mod ord">
          <ac:chgData name="Jenna Stiek" userId="765f33cd-2f9c-4b09-8cac-fdb1056d04bc" providerId="ADAL" clId="{C997CEFA-7E50-4666-93BE-C6505C2C0FF5}" dt="2022-10-07T15:05:07.944" v="636" actId="20577"/>
          <ac:spMkLst>
            <pc:docMk/>
            <pc:sldMk cId="3607338353" sldId="283"/>
            <ac:spMk id="6" creationId="{4FD8804F-E173-4D85-B482-3AEA94908B19}"/>
          </ac:spMkLst>
        </pc:spChg>
        <pc:spChg chg="add del">
          <ac:chgData name="Jenna Stiek" userId="765f33cd-2f9c-4b09-8cac-fdb1056d04bc" providerId="ADAL" clId="{C997CEFA-7E50-4666-93BE-C6505C2C0FF5}" dt="2022-10-07T15:00:34.995" v="601" actId="26606"/>
          <ac:spMkLst>
            <pc:docMk/>
            <pc:sldMk cId="3607338353" sldId="283"/>
            <ac:spMk id="12" creationId="{E009DD9B-5EE2-4C0D-8B2B-351C8C102205}"/>
          </ac:spMkLst>
        </pc:spChg>
        <pc:spChg chg="add del">
          <ac:chgData name="Jenna Stiek" userId="765f33cd-2f9c-4b09-8cac-fdb1056d04bc" providerId="ADAL" clId="{C997CEFA-7E50-4666-93BE-C6505C2C0FF5}" dt="2022-10-07T15:00:34.995" v="601" actId="26606"/>
          <ac:spMkLst>
            <pc:docMk/>
            <pc:sldMk cId="3607338353" sldId="283"/>
            <ac:spMk id="14" creationId="{E720DB99-7745-4E75-9D96-AAB6D55C531E}"/>
          </ac:spMkLst>
        </pc:spChg>
        <pc:spChg chg="add del">
          <ac:chgData name="Jenna Stiek" userId="765f33cd-2f9c-4b09-8cac-fdb1056d04bc" providerId="ADAL" clId="{C997CEFA-7E50-4666-93BE-C6505C2C0FF5}" dt="2022-10-07T15:00:34.995" v="601" actId="26606"/>
          <ac:spMkLst>
            <pc:docMk/>
            <pc:sldMk cId="3607338353" sldId="283"/>
            <ac:spMk id="16" creationId="{D68803C4-E159-4360-B7BB-74205C8F782D}"/>
          </ac:spMkLst>
        </pc:spChg>
        <pc:spChg chg="add del">
          <ac:chgData name="Jenna Stiek" userId="765f33cd-2f9c-4b09-8cac-fdb1056d04bc" providerId="ADAL" clId="{C997CEFA-7E50-4666-93BE-C6505C2C0FF5}" dt="2022-10-07T15:00:34.995" v="601" actId="26606"/>
          <ac:spMkLst>
            <pc:docMk/>
            <pc:sldMk cId="3607338353" sldId="283"/>
            <ac:spMk id="18" creationId="{504B0465-3B07-49BF-BEA7-D81476246293}"/>
          </ac:spMkLst>
        </pc:spChg>
        <pc:spChg chg="add del">
          <ac:chgData name="Jenna Stiek" userId="765f33cd-2f9c-4b09-8cac-fdb1056d04bc" providerId="ADAL" clId="{C997CEFA-7E50-4666-93BE-C6505C2C0FF5}" dt="2022-10-07T15:00:34.995" v="601" actId="26606"/>
          <ac:spMkLst>
            <pc:docMk/>
            <pc:sldMk cId="3607338353" sldId="283"/>
            <ac:spMk id="20" creationId="{49B7FFA5-14CB-4A4F-9BCC-CA3AA5D9D276}"/>
          </ac:spMkLst>
        </pc:spChg>
        <pc:spChg chg="add del">
          <ac:chgData name="Jenna Stiek" userId="765f33cd-2f9c-4b09-8cac-fdb1056d04bc" providerId="ADAL" clId="{C997CEFA-7E50-4666-93BE-C6505C2C0FF5}" dt="2022-10-07T15:00:34.995" v="601" actId="26606"/>
          <ac:spMkLst>
            <pc:docMk/>
            <pc:sldMk cId="3607338353" sldId="283"/>
            <ac:spMk id="22" creationId="{04E48745-7512-4EC2-9E20-9092D12150CA}"/>
          </ac:spMkLst>
        </pc:spChg>
        <pc:spChg chg="add">
          <ac:chgData name="Jenna Stiek" userId="765f33cd-2f9c-4b09-8cac-fdb1056d04bc" providerId="ADAL" clId="{C997CEFA-7E50-4666-93BE-C6505C2C0FF5}" dt="2022-10-07T15:00:35.028" v="602" actId="26606"/>
          <ac:spMkLst>
            <pc:docMk/>
            <pc:sldMk cId="3607338353" sldId="283"/>
            <ac:spMk id="24" creationId="{04C6A80A-C3F4-48DE-80ED-845C8B3E13D1}"/>
          </ac:spMkLst>
        </pc:spChg>
        <pc:grpChg chg="add">
          <ac:chgData name="Jenna Stiek" userId="765f33cd-2f9c-4b09-8cac-fdb1056d04bc" providerId="ADAL" clId="{C997CEFA-7E50-4666-93BE-C6505C2C0FF5}" dt="2022-10-07T15:00:35.028" v="602" actId="26606"/>
          <ac:grpSpMkLst>
            <pc:docMk/>
            <pc:sldMk cId="3607338353" sldId="283"/>
            <ac:grpSpMk id="25" creationId="{9E2417C7-A82F-44F7-A96F-B751F3302F1B}"/>
          </ac:grpSpMkLst>
        </pc:grpChg>
        <pc:picChg chg="mod">
          <ac:chgData name="Jenna Stiek" userId="765f33cd-2f9c-4b09-8cac-fdb1056d04bc" providerId="ADAL" clId="{C997CEFA-7E50-4666-93BE-C6505C2C0FF5}" dt="2022-10-07T15:00:35.028" v="602" actId="26606"/>
          <ac:picMkLst>
            <pc:docMk/>
            <pc:sldMk cId="3607338353" sldId="283"/>
            <ac:picMk id="5" creationId="{F8E5B08A-3451-41E4-A146-9E049B2A65A6}"/>
          </ac:picMkLst>
        </pc:picChg>
        <pc:picChg chg="mod">
          <ac:chgData name="Jenna Stiek" userId="765f33cd-2f9c-4b09-8cac-fdb1056d04bc" providerId="ADAL" clId="{C997CEFA-7E50-4666-93BE-C6505C2C0FF5}" dt="2022-10-07T15:00:35.028" v="602" actId="26606"/>
          <ac:picMkLst>
            <pc:docMk/>
            <pc:sldMk cId="3607338353" sldId="283"/>
            <ac:picMk id="7" creationId="{266C23A4-DBC0-477C-8071-242743C50D0F}"/>
          </ac:picMkLst>
        </pc:picChg>
      </pc:sldChg>
      <pc:sldChg chg="ord">
        <pc:chgData name="Jenna Stiek" userId="765f33cd-2f9c-4b09-8cac-fdb1056d04bc" providerId="ADAL" clId="{C997CEFA-7E50-4666-93BE-C6505C2C0FF5}" dt="2022-10-07T03:34:44.236" v="154"/>
        <pc:sldMkLst>
          <pc:docMk/>
          <pc:sldMk cId="2928298099" sldId="288"/>
        </pc:sldMkLst>
      </pc:sldChg>
      <pc:sldChg chg="addSp delSp modSp mod setBg setClrOvrMap">
        <pc:chgData name="Jenna Stiek" userId="765f33cd-2f9c-4b09-8cac-fdb1056d04bc" providerId="ADAL" clId="{C997CEFA-7E50-4666-93BE-C6505C2C0FF5}" dt="2022-10-07T03:55:40.522" v="420" actId="26606"/>
        <pc:sldMkLst>
          <pc:docMk/>
          <pc:sldMk cId="100405131" sldId="289"/>
        </pc:sldMkLst>
        <pc:spChg chg="mod">
          <ac:chgData name="Jenna Stiek" userId="765f33cd-2f9c-4b09-8cac-fdb1056d04bc" providerId="ADAL" clId="{C997CEFA-7E50-4666-93BE-C6505C2C0FF5}" dt="2022-10-07T03:55:40.522" v="420" actId="26606"/>
          <ac:spMkLst>
            <pc:docMk/>
            <pc:sldMk cId="100405131" sldId="289"/>
            <ac:spMk id="2" creationId="{C2E005D7-76C7-7747-8054-761E775795F7}"/>
          </ac:spMkLst>
        </pc:spChg>
        <pc:spChg chg="mod ord">
          <ac:chgData name="Jenna Stiek" userId="765f33cd-2f9c-4b09-8cac-fdb1056d04bc" providerId="ADAL" clId="{C997CEFA-7E50-4666-93BE-C6505C2C0FF5}" dt="2022-10-07T03:55:40.522" v="420" actId="26606"/>
          <ac:spMkLst>
            <pc:docMk/>
            <pc:sldMk cId="100405131" sldId="289"/>
            <ac:spMk id="3" creationId="{DA469E9A-4518-D267-D9E5-D4170A50EEEE}"/>
          </ac:spMkLst>
        </pc:spChg>
        <pc:spChg chg="add del">
          <ac:chgData name="Jenna Stiek" userId="765f33cd-2f9c-4b09-8cac-fdb1056d04bc" providerId="ADAL" clId="{C997CEFA-7E50-4666-93BE-C6505C2C0FF5}" dt="2022-10-07T03:55:38.610" v="417" actId="26606"/>
          <ac:spMkLst>
            <pc:docMk/>
            <pc:sldMk cId="100405131" sldId="289"/>
            <ac:spMk id="10" creationId="{362E11DD-B54B-4751-9C17-39DAF9EF46E7}"/>
          </ac:spMkLst>
        </pc:spChg>
        <pc:spChg chg="add del">
          <ac:chgData name="Jenna Stiek" userId="765f33cd-2f9c-4b09-8cac-fdb1056d04bc" providerId="ADAL" clId="{C997CEFA-7E50-4666-93BE-C6505C2C0FF5}" dt="2022-10-07T03:55:40.483" v="419" actId="26606"/>
          <ac:spMkLst>
            <pc:docMk/>
            <pc:sldMk cId="100405131" sldId="289"/>
            <ac:spMk id="16" creationId="{2A0E4E09-FC02-4ADC-951A-3FFA90B6FE39}"/>
          </ac:spMkLst>
        </pc:spChg>
        <pc:spChg chg="add del">
          <ac:chgData name="Jenna Stiek" userId="765f33cd-2f9c-4b09-8cac-fdb1056d04bc" providerId="ADAL" clId="{C997CEFA-7E50-4666-93BE-C6505C2C0FF5}" dt="2022-10-07T03:55:40.483" v="419" actId="26606"/>
          <ac:spMkLst>
            <pc:docMk/>
            <pc:sldMk cId="100405131" sldId="289"/>
            <ac:spMk id="17" creationId="{9453FF84-60C1-4EA8-B49B-1B8C2D0C589F}"/>
          </ac:spMkLst>
        </pc:spChg>
        <pc:spChg chg="add">
          <ac:chgData name="Jenna Stiek" userId="765f33cd-2f9c-4b09-8cac-fdb1056d04bc" providerId="ADAL" clId="{C997CEFA-7E50-4666-93BE-C6505C2C0FF5}" dt="2022-10-07T03:55:40.522" v="420" actId="26606"/>
          <ac:spMkLst>
            <pc:docMk/>
            <pc:sldMk cId="100405131" sldId="289"/>
            <ac:spMk id="19" creationId="{89C8D586-1ECD-4981-BED2-97336112C0AD}"/>
          </ac:spMkLst>
        </pc:spChg>
        <pc:grpChg chg="add del">
          <ac:chgData name="Jenna Stiek" userId="765f33cd-2f9c-4b09-8cac-fdb1056d04bc" providerId="ADAL" clId="{C997CEFA-7E50-4666-93BE-C6505C2C0FF5}" dt="2022-10-07T03:55:38.610" v="417" actId="26606"/>
          <ac:grpSpMkLst>
            <pc:docMk/>
            <pc:sldMk cId="100405131" sldId="289"/>
            <ac:grpSpMk id="12" creationId="{B55DE4E1-F219-45A4-96D9-9A86D0E4DBD2}"/>
          </ac:grpSpMkLst>
        </pc:grpChg>
        <pc:grpChg chg="add">
          <ac:chgData name="Jenna Stiek" userId="765f33cd-2f9c-4b09-8cac-fdb1056d04bc" providerId="ADAL" clId="{C997CEFA-7E50-4666-93BE-C6505C2C0FF5}" dt="2022-10-07T03:55:40.522" v="420" actId="26606"/>
          <ac:grpSpMkLst>
            <pc:docMk/>
            <pc:sldMk cId="100405131" sldId="289"/>
            <ac:grpSpMk id="20" creationId="{AF001A23-2767-4A31-BD30-56112DE9527E}"/>
          </ac:grpSpMkLst>
        </pc:grpChg>
        <pc:picChg chg="add mod">
          <ac:chgData name="Jenna Stiek" userId="765f33cd-2f9c-4b09-8cac-fdb1056d04bc" providerId="ADAL" clId="{C997CEFA-7E50-4666-93BE-C6505C2C0FF5}" dt="2022-10-07T03:55:40.522" v="420" actId="26606"/>
          <ac:picMkLst>
            <pc:docMk/>
            <pc:sldMk cId="100405131" sldId="289"/>
            <ac:picMk id="5" creationId="{AEE4EEF4-27A5-9047-9CEE-0B24497B755A}"/>
          </ac:picMkLst>
        </pc:picChg>
      </pc:sldChg>
      <pc:sldChg chg="addSp modSp mod setBg">
        <pc:chgData name="Jenna Stiek" userId="765f33cd-2f9c-4b09-8cac-fdb1056d04bc" providerId="ADAL" clId="{C997CEFA-7E50-4666-93BE-C6505C2C0FF5}" dt="2022-10-07T03:16:56.845" v="36" actId="26606"/>
        <pc:sldMkLst>
          <pc:docMk/>
          <pc:sldMk cId="305178733" sldId="291"/>
        </pc:sldMkLst>
        <pc:spChg chg="mod">
          <ac:chgData name="Jenna Stiek" userId="765f33cd-2f9c-4b09-8cac-fdb1056d04bc" providerId="ADAL" clId="{C997CEFA-7E50-4666-93BE-C6505C2C0FF5}" dt="2022-10-07T03:16:56.845" v="36" actId="26606"/>
          <ac:spMkLst>
            <pc:docMk/>
            <pc:sldMk cId="305178733" sldId="291"/>
            <ac:spMk id="2" creationId="{95361B72-379E-231A-2E02-869546178247}"/>
          </ac:spMkLst>
        </pc:spChg>
        <pc:spChg chg="add">
          <ac:chgData name="Jenna Stiek" userId="765f33cd-2f9c-4b09-8cac-fdb1056d04bc" providerId="ADAL" clId="{C997CEFA-7E50-4666-93BE-C6505C2C0FF5}" dt="2022-10-07T03:16:56.845" v="36" actId="26606"/>
          <ac:spMkLst>
            <pc:docMk/>
            <pc:sldMk cId="305178733" sldId="291"/>
            <ac:spMk id="9" creationId="{2550AE69-AC86-4188-83E5-A856C4F1DCFF}"/>
          </ac:spMkLst>
        </pc:spChg>
        <pc:spChg chg="add">
          <ac:chgData name="Jenna Stiek" userId="765f33cd-2f9c-4b09-8cac-fdb1056d04bc" providerId="ADAL" clId="{C997CEFA-7E50-4666-93BE-C6505C2C0FF5}" dt="2022-10-07T03:16:56.845" v="36" actId="26606"/>
          <ac:spMkLst>
            <pc:docMk/>
            <pc:sldMk cId="305178733" sldId="291"/>
            <ac:spMk id="11" creationId="{EC4CA156-2C9D-4F0C-B229-88D8B5E17BCF}"/>
          </ac:spMkLst>
        </pc:spChg>
        <pc:spChg chg="add">
          <ac:chgData name="Jenna Stiek" userId="765f33cd-2f9c-4b09-8cac-fdb1056d04bc" providerId="ADAL" clId="{C997CEFA-7E50-4666-93BE-C6505C2C0FF5}" dt="2022-10-07T03:16:56.845" v="36" actId="26606"/>
          <ac:spMkLst>
            <pc:docMk/>
            <pc:sldMk cId="305178733" sldId="291"/>
            <ac:spMk id="13" creationId="{D7361ED3-EBE5-4EFC-8DA3-D0CE4BF2F4B1}"/>
          </ac:spMkLst>
        </pc:spChg>
        <pc:spChg chg="add">
          <ac:chgData name="Jenna Stiek" userId="765f33cd-2f9c-4b09-8cac-fdb1056d04bc" providerId="ADAL" clId="{C997CEFA-7E50-4666-93BE-C6505C2C0FF5}" dt="2022-10-07T03:16:56.845" v="36" actId="26606"/>
          <ac:spMkLst>
            <pc:docMk/>
            <pc:sldMk cId="305178733" sldId="291"/>
            <ac:spMk id="19" creationId="{19A1D830-E73C-47A9-A534-323CEEFF5B32}"/>
          </ac:spMkLst>
        </pc:spChg>
        <pc:spChg chg="add">
          <ac:chgData name="Jenna Stiek" userId="765f33cd-2f9c-4b09-8cac-fdb1056d04bc" providerId="ADAL" clId="{C997CEFA-7E50-4666-93BE-C6505C2C0FF5}" dt="2022-10-07T03:16:56.845" v="36" actId="26606"/>
          <ac:spMkLst>
            <pc:docMk/>
            <pc:sldMk cId="305178733" sldId="291"/>
            <ac:spMk id="21" creationId="{8F69FBEC-4C47-4288-962D-3FC20C79F3F5}"/>
          </ac:spMkLst>
        </pc:spChg>
        <pc:grpChg chg="add">
          <ac:chgData name="Jenna Stiek" userId="765f33cd-2f9c-4b09-8cac-fdb1056d04bc" providerId="ADAL" clId="{C997CEFA-7E50-4666-93BE-C6505C2C0FF5}" dt="2022-10-07T03:16:56.845" v="36" actId="26606"/>
          <ac:grpSpMkLst>
            <pc:docMk/>
            <pc:sldMk cId="305178733" sldId="291"/>
            <ac:grpSpMk id="15" creationId="{85105087-7F16-4C94-837C-C45445116665}"/>
          </ac:grpSpMkLst>
        </pc:grpChg>
        <pc:grpChg chg="add">
          <ac:chgData name="Jenna Stiek" userId="765f33cd-2f9c-4b09-8cac-fdb1056d04bc" providerId="ADAL" clId="{C997CEFA-7E50-4666-93BE-C6505C2C0FF5}" dt="2022-10-07T03:16:56.845" v="36" actId="26606"/>
          <ac:grpSpMkLst>
            <pc:docMk/>
            <pc:sldMk cId="305178733" sldId="291"/>
            <ac:grpSpMk id="23" creationId="{54F6FC82-E588-4DA0-8096-0C3BD54F17B5}"/>
          </ac:grpSpMkLst>
        </pc:grpChg>
        <pc:picChg chg="add mod">
          <ac:chgData name="Jenna Stiek" userId="765f33cd-2f9c-4b09-8cac-fdb1056d04bc" providerId="ADAL" clId="{C997CEFA-7E50-4666-93BE-C6505C2C0FF5}" dt="2022-10-07T03:16:56.845" v="36" actId="26606"/>
          <ac:picMkLst>
            <pc:docMk/>
            <pc:sldMk cId="305178733" sldId="291"/>
            <ac:picMk id="4" creationId="{6202BC36-0164-7E94-0484-6D516A8C90BE}"/>
          </ac:picMkLst>
        </pc:picChg>
      </pc:sldChg>
      <pc:sldChg chg="addSp delSp modSp new mod setBg setClrOvrMap">
        <pc:chgData name="Jenna Stiek" userId="765f33cd-2f9c-4b09-8cac-fdb1056d04bc" providerId="ADAL" clId="{C997CEFA-7E50-4666-93BE-C6505C2C0FF5}" dt="2022-10-07T03:17:05.435" v="39" actId="26606"/>
        <pc:sldMkLst>
          <pc:docMk/>
          <pc:sldMk cId="447157628" sldId="292"/>
        </pc:sldMkLst>
        <pc:spChg chg="add del">
          <ac:chgData name="Jenna Stiek" userId="765f33cd-2f9c-4b09-8cac-fdb1056d04bc" providerId="ADAL" clId="{C997CEFA-7E50-4666-93BE-C6505C2C0FF5}" dt="2022-10-07T03:17:05.426" v="38" actId="26606"/>
          <ac:spMkLst>
            <pc:docMk/>
            <pc:sldMk cId="447157628" sldId="292"/>
            <ac:spMk id="8" creationId="{FA09304C-28F7-4E8D-883F-50432A7C9460}"/>
          </ac:spMkLst>
        </pc:spChg>
        <pc:spChg chg="add del">
          <ac:chgData name="Jenna Stiek" userId="765f33cd-2f9c-4b09-8cac-fdb1056d04bc" providerId="ADAL" clId="{C997CEFA-7E50-4666-93BE-C6505C2C0FF5}" dt="2022-10-07T03:17:05.426" v="38" actId="26606"/>
          <ac:spMkLst>
            <pc:docMk/>
            <pc:sldMk cId="447157628" sldId="292"/>
            <ac:spMk id="10" creationId="{29AD6DE7-4C8D-496F-A9FF-3442D00D8D0E}"/>
          </ac:spMkLst>
        </pc:spChg>
        <pc:spChg chg="add del">
          <ac:chgData name="Jenna Stiek" userId="765f33cd-2f9c-4b09-8cac-fdb1056d04bc" providerId="ADAL" clId="{C997CEFA-7E50-4666-93BE-C6505C2C0FF5}" dt="2022-10-07T03:17:05.426" v="38" actId="26606"/>
          <ac:spMkLst>
            <pc:docMk/>
            <pc:sldMk cId="447157628" sldId="292"/>
            <ac:spMk id="12" creationId="{447C25D7-975B-4E64-A3A6-AA09C579527C}"/>
          </ac:spMkLst>
        </pc:spChg>
        <pc:spChg chg="add">
          <ac:chgData name="Jenna Stiek" userId="765f33cd-2f9c-4b09-8cac-fdb1056d04bc" providerId="ADAL" clId="{C997CEFA-7E50-4666-93BE-C6505C2C0FF5}" dt="2022-10-07T03:17:05.435" v="39" actId="26606"/>
          <ac:spMkLst>
            <pc:docMk/>
            <pc:sldMk cId="447157628" sldId="292"/>
            <ac:spMk id="14" creationId="{3E9FBC8E-8666-4442-8D7D-B250510CD44D}"/>
          </ac:spMkLst>
        </pc:spChg>
        <pc:picChg chg="add mod">
          <ac:chgData name="Jenna Stiek" userId="765f33cd-2f9c-4b09-8cac-fdb1056d04bc" providerId="ADAL" clId="{C997CEFA-7E50-4666-93BE-C6505C2C0FF5}" dt="2022-10-07T03:17:05.435" v="39" actId="26606"/>
          <ac:picMkLst>
            <pc:docMk/>
            <pc:sldMk cId="447157628" sldId="292"/>
            <ac:picMk id="3" creationId="{38086BCA-B358-4743-9315-8FB498788EE3}"/>
          </ac:picMkLst>
        </pc:picChg>
      </pc:sldChg>
      <pc:sldChg chg="addSp delSp modSp new del mod setBg">
        <pc:chgData name="Jenna Stiek" userId="765f33cd-2f9c-4b09-8cac-fdb1056d04bc" providerId="ADAL" clId="{C997CEFA-7E50-4666-93BE-C6505C2C0FF5}" dt="2022-10-07T03:20:59.278" v="110" actId="2696"/>
        <pc:sldMkLst>
          <pc:docMk/>
          <pc:sldMk cId="1846962491" sldId="293"/>
        </pc:sldMkLst>
        <pc:spChg chg="mod ord">
          <ac:chgData name="Jenna Stiek" userId="765f33cd-2f9c-4b09-8cac-fdb1056d04bc" providerId="ADAL" clId="{C997CEFA-7E50-4666-93BE-C6505C2C0FF5}" dt="2022-10-07T03:17:42.234" v="47" actId="26606"/>
          <ac:spMkLst>
            <pc:docMk/>
            <pc:sldMk cId="1846962491" sldId="293"/>
            <ac:spMk id="2" creationId="{C22B18DC-84C8-0C96-2E95-DCA7E02C0C0C}"/>
          </ac:spMkLst>
        </pc:spChg>
        <pc:spChg chg="add del">
          <ac:chgData name="Jenna Stiek" userId="765f33cd-2f9c-4b09-8cac-fdb1056d04bc" providerId="ADAL" clId="{C997CEFA-7E50-4666-93BE-C6505C2C0FF5}" dt="2022-10-07T03:17:25.460" v="41" actId="26606"/>
          <ac:spMkLst>
            <pc:docMk/>
            <pc:sldMk cId="1846962491" sldId="293"/>
            <ac:spMk id="9" creationId="{2550AE69-AC86-4188-83E5-A856C4F1DCFF}"/>
          </ac:spMkLst>
        </pc:spChg>
        <pc:spChg chg="add del">
          <ac:chgData name="Jenna Stiek" userId="765f33cd-2f9c-4b09-8cac-fdb1056d04bc" providerId="ADAL" clId="{C997CEFA-7E50-4666-93BE-C6505C2C0FF5}" dt="2022-10-07T03:17:25.460" v="41" actId="26606"/>
          <ac:spMkLst>
            <pc:docMk/>
            <pc:sldMk cId="1846962491" sldId="293"/>
            <ac:spMk id="11" creationId="{EC4CA156-2C9D-4F0C-B229-88D8B5E17BCF}"/>
          </ac:spMkLst>
        </pc:spChg>
        <pc:spChg chg="add del">
          <ac:chgData name="Jenna Stiek" userId="765f33cd-2f9c-4b09-8cac-fdb1056d04bc" providerId="ADAL" clId="{C997CEFA-7E50-4666-93BE-C6505C2C0FF5}" dt="2022-10-07T03:17:25.460" v="41" actId="26606"/>
          <ac:spMkLst>
            <pc:docMk/>
            <pc:sldMk cId="1846962491" sldId="293"/>
            <ac:spMk id="13" creationId="{D7361ED3-EBE5-4EFC-8DA3-D0CE4BF2F4B1}"/>
          </ac:spMkLst>
        </pc:spChg>
        <pc:spChg chg="add del">
          <ac:chgData name="Jenna Stiek" userId="765f33cd-2f9c-4b09-8cac-fdb1056d04bc" providerId="ADAL" clId="{C997CEFA-7E50-4666-93BE-C6505C2C0FF5}" dt="2022-10-07T03:17:25.460" v="41" actId="26606"/>
          <ac:spMkLst>
            <pc:docMk/>
            <pc:sldMk cId="1846962491" sldId="293"/>
            <ac:spMk id="19" creationId="{CFB57ED5-941D-44E2-9320-56A0A026F201}"/>
          </ac:spMkLst>
        </pc:spChg>
        <pc:spChg chg="add del">
          <ac:chgData name="Jenna Stiek" userId="765f33cd-2f9c-4b09-8cac-fdb1056d04bc" providerId="ADAL" clId="{C997CEFA-7E50-4666-93BE-C6505C2C0FF5}" dt="2022-10-07T03:17:25.460" v="41" actId="26606"/>
          <ac:spMkLst>
            <pc:docMk/>
            <pc:sldMk cId="1846962491" sldId="293"/>
            <ac:spMk id="21" creationId="{7A1BE9A9-6FBF-4CF1-8F0C-BFCFF1FD962B}"/>
          </ac:spMkLst>
        </pc:spChg>
        <pc:spChg chg="add del">
          <ac:chgData name="Jenna Stiek" userId="765f33cd-2f9c-4b09-8cac-fdb1056d04bc" providerId="ADAL" clId="{C997CEFA-7E50-4666-93BE-C6505C2C0FF5}" dt="2022-10-07T03:17:25.460" v="41" actId="26606"/>
          <ac:spMkLst>
            <pc:docMk/>
            <pc:sldMk cId="1846962491" sldId="293"/>
            <ac:spMk id="23" creationId="{C4AE8163-578C-46A4-BF65-BD3AEEF2A05E}"/>
          </ac:spMkLst>
        </pc:spChg>
        <pc:spChg chg="add del">
          <ac:chgData name="Jenna Stiek" userId="765f33cd-2f9c-4b09-8cac-fdb1056d04bc" providerId="ADAL" clId="{C997CEFA-7E50-4666-93BE-C6505C2C0FF5}" dt="2022-10-07T03:17:25.460" v="41" actId="26606"/>
          <ac:spMkLst>
            <pc:docMk/>
            <pc:sldMk cId="1846962491" sldId="293"/>
            <ac:spMk id="25" creationId="{346F56CC-F97A-40DF-9A88-6D8BF7A6A75B}"/>
          </ac:spMkLst>
        </pc:spChg>
        <pc:spChg chg="add del">
          <ac:chgData name="Jenna Stiek" userId="765f33cd-2f9c-4b09-8cac-fdb1056d04bc" providerId="ADAL" clId="{C997CEFA-7E50-4666-93BE-C6505C2C0FF5}" dt="2022-10-07T03:17:28.035" v="43" actId="26606"/>
          <ac:spMkLst>
            <pc:docMk/>
            <pc:sldMk cId="1846962491" sldId="293"/>
            <ac:spMk id="31" creationId="{2550AE69-AC86-4188-83E5-A856C4F1DCFF}"/>
          </ac:spMkLst>
        </pc:spChg>
        <pc:spChg chg="add del">
          <ac:chgData name="Jenna Stiek" userId="765f33cd-2f9c-4b09-8cac-fdb1056d04bc" providerId="ADAL" clId="{C997CEFA-7E50-4666-93BE-C6505C2C0FF5}" dt="2022-10-07T03:17:28.035" v="43" actId="26606"/>
          <ac:spMkLst>
            <pc:docMk/>
            <pc:sldMk cId="1846962491" sldId="293"/>
            <ac:spMk id="32" creationId="{EC4CA156-2C9D-4F0C-B229-88D8B5E17BCF}"/>
          </ac:spMkLst>
        </pc:spChg>
        <pc:spChg chg="add del">
          <ac:chgData name="Jenna Stiek" userId="765f33cd-2f9c-4b09-8cac-fdb1056d04bc" providerId="ADAL" clId="{C997CEFA-7E50-4666-93BE-C6505C2C0FF5}" dt="2022-10-07T03:17:28.035" v="43" actId="26606"/>
          <ac:spMkLst>
            <pc:docMk/>
            <pc:sldMk cId="1846962491" sldId="293"/>
            <ac:spMk id="33" creationId="{D7361ED3-EBE5-4EFC-8DA3-D0CE4BF2F4B1}"/>
          </ac:spMkLst>
        </pc:spChg>
        <pc:spChg chg="add del">
          <ac:chgData name="Jenna Stiek" userId="765f33cd-2f9c-4b09-8cac-fdb1056d04bc" providerId="ADAL" clId="{C997CEFA-7E50-4666-93BE-C6505C2C0FF5}" dt="2022-10-07T03:17:28.035" v="43" actId="26606"/>
          <ac:spMkLst>
            <pc:docMk/>
            <pc:sldMk cId="1846962491" sldId="293"/>
            <ac:spMk id="35" creationId="{2A0E4E09-FC02-4ADC-951A-3FFA90B6FE39}"/>
          </ac:spMkLst>
        </pc:spChg>
        <pc:spChg chg="add del">
          <ac:chgData name="Jenna Stiek" userId="765f33cd-2f9c-4b09-8cac-fdb1056d04bc" providerId="ADAL" clId="{C997CEFA-7E50-4666-93BE-C6505C2C0FF5}" dt="2022-10-07T03:17:28.035" v="43" actId="26606"/>
          <ac:spMkLst>
            <pc:docMk/>
            <pc:sldMk cId="1846962491" sldId="293"/>
            <ac:spMk id="36" creationId="{0060CE1A-A2ED-43AC-857D-05822177FAD1}"/>
          </ac:spMkLst>
        </pc:spChg>
        <pc:spChg chg="add del">
          <ac:chgData name="Jenna Stiek" userId="765f33cd-2f9c-4b09-8cac-fdb1056d04bc" providerId="ADAL" clId="{C997CEFA-7E50-4666-93BE-C6505C2C0FF5}" dt="2022-10-07T03:17:30.586" v="45" actId="26606"/>
          <ac:spMkLst>
            <pc:docMk/>
            <pc:sldMk cId="1846962491" sldId="293"/>
            <ac:spMk id="38" creationId="{2550AE69-AC86-4188-83E5-A856C4F1DCFF}"/>
          </ac:spMkLst>
        </pc:spChg>
        <pc:spChg chg="add del">
          <ac:chgData name="Jenna Stiek" userId="765f33cd-2f9c-4b09-8cac-fdb1056d04bc" providerId="ADAL" clId="{C997CEFA-7E50-4666-93BE-C6505C2C0FF5}" dt="2022-10-07T03:17:30.586" v="45" actId="26606"/>
          <ac:spMkLst>
            <pc:docMk/>
            <pc:sldMk cId="1846962491" sldId="293"/>
            <ac:spMk id="39" creationId="{EC4CA156-2C9D-4F0C-B229-88D8B5E17BCF}"/>
          </ac:spMkLst>
        </pc:spChg>
        <pc:spChg chg="add del">
          <ac:chgData name="Jenna Stiek" userId="765f33cd-2f9c-4b09-8cac-fdb1056d04bc" providerId="ADAL" clId="{C997CEFA-7E50-4666-93BE-C6505C2C0FF5}" dt="2022-10-07T03:17:30.586" v="45" actId="26606"/>
          <ac:spMkLst>
            <pc:docMk/>
            <pc:sldMk cId="1846962491" sldId="293"/>
            <ac:spMk id="40" creationId="{D7361ED3-EBE5-4EFC-8DA3-D0CE4BF2F4B1}"/>
          </ac:spMkLst>
        </pc:spChg>
        <pc:spChg chg="add del">
          <ac:chgData name="Jenna Stiek" userId="765f33cd-2f9c-4b09-8cac-fdb1056d04bc" providerId="ADAL" clId="{C997CEFA-7E50-4666-93BE-C6505C2C0FF5}" dt="2022-10-07T03:17:30.586" v="45" actId="26606"/>
          <ac:spMkLst>
            <pc:docMk/>
            <pc:sldMk cId="1846962491" sldId="293"/>
            <ac:spMk id="42" creationId="{5AAA0D94-BFF0-44AF-9E04-13800A619408}"/>
          </ac:spMkLst>
        </pc:spChg>
        <pc:spChg chg="add del">
          <ac:chgData name="Jenna Stiek" userId="765f33cd-2f9c-4b09-8cac-fdb1056d04bc" providerId="ADAL" clId="{C997CEFA-7E50-4666-93BE-C6505C2C0FF5}" dt="2022-10-07T03:17:30.586" v="45" actId="26606"/>
          <ac:spMkLst>
            <pc:docMk/>
            <pc:sldMk cId="1846962491" sldId="293"/>
            <ac:spMk id="43" creationId="{4E0242FF-80FA-4D90-877A-E17E4224060A}"/>
          </ac:spMkLst>
        </pc:spChg>
        <pc:spChg chg="add del">
          <ac:chgData name="Jenna Stiek" userId="765f33cd-2f9c-4b09-8cac-fdb1056d04bc" providerId="ADAL" clId="{C997CEFA-7E50-4666-93BE-C6505C2C0FF5}" dt="2022-10-07T03:17:30.586" v="45" actId="26606"/>
          <ac:spMkLst>
            <pc:docMk/>
            <pc:sldMk cId="1846962491" sldId="293"/>
            <ac:spMk id="44" creationId="{1B92E287-CC3E-48F7-B435-D232FB9006BA}"/>
          </ac:spMkLst>
        </pc:spChg>
        <pc:spChg chg="add del">
          <ac:chgData name="Jenna Stiek" userId="765f33cd-2f9c-4b09-8cac-fdb1056d04bc" providerId="ADAL" clId="{C997CEFA-7E50-4666-93BE-C6505C2C0FF5}" dt="2022-10-07T03:17:30.586" v="45" actId="26606"/>
          <ac:spMkLst>
            <pc:docMk/>
            <pc:sldMk cId="1846962491" sldId="293"/>
            <ac:spMk id="45" creationId="{B354BB7A-6D45-494D-90A8-2F497C01F67E}"/>
          </ac:spMkLst>
        </pc:spChg>
        <pc:spChg chg="add del">
          <ac:chgData name="Jenna Stiek" userId="765f33cd-2f9c-4b09-8cac-fdb1056d04bc" providerId="ADAL" clId="{C997CEFA-7E50-4666-93BE-C6505C2C0FF5}" dt="2022-10-07T03:17:42.234" v="47" actId="26606"/>
          <ac:spMkLst>
            <pc:docMk/>
            <pc:sldMk cId="1846962491" sldId="293"/>
            <ac:spMk id="48" creationId="{2550AE69-AC86-4188-83E5-A856C4F1DCFF}"/>
          </ac:spMkLst>
        </pc:spChg>
        <pc:spChg chg="add del">
          <ac:chgData name="Jenna Stiek" userId="765f33cd-2f9c-4b09-8cac-fdb1056d04bc" providerId="ADAL" clId="{C997CEFA-7E50-4666-93BE-C6505C2C0FF5}" dt="2022-10-07T03:17:42.234" v="47" actId="26606"/>
          <ac:spMkLst>
            <pc:docMk/>
            <pc:sldMk cId="1846962491" sldId="293"/>
            <ac:spMk id="49" creationId="{EC4CA156-2C9D-4F0C-B229-88D8B5E17BCF}"/>
          </ac:spMkLst>
        </pc:spChg>
        <pc:spChg chg="add del">
          <ac:chgData name="Jenna Stiek" userId="765f33cd-2f9c-4b09-8cac-fdb1056d04bc" providerId="ADAL" clId="{C997CEFA-7E50-4666-93BE-C6505C2C0FF5}" dt="2022-10-07T03:17:42.234" v="47" actId="26606"/>
          <ac:spMkLst>
            <pc:docMk/>
            <pc:sldMk cId="1846962491" sldId="293"/>
            <ac:spMk id="50" creationId="{D7361ED3-EBE5-4EFC-8DA3-D0CE4BF2F4B1}"/>
          </ac:spMkLst>
        </pc:spChg>
        <pc:spChg chg="add del">
          <ac:chgData name="Jenna Stiek" userId="765f33cd-2f9c-4b09-8cac-fdb1056d04bc" providerId="ADAL" clId="{C997CEFA-7E50-4666-93BE-C6505C2C0FF5}" dt="2022-10-07T03:17:42.234" v="47" actId="26606"/>
          <ac:spMkLst>
            <pc:docMk/>
            <pc:sldMk cId="1846962491" sldId="293"/>
            <ac:spMk id="52" creationId="{19A1D830-E73C-47A9-A534-323CEEFF5B32}"/>
          </ac:spMkLst>
        </pc:spChg>
        <pc:spChg chg="add del">
          <ac:chgData name="Jenna Stiek" userId="765f33cd-2f9c-4b09-8cac-fdb1056d04bc" providerId="ADAL" clId="{C997CEFA-7E50-4666-93BE-C6505C2C0FF5}" dt="2022-10-07T03:17:42.234" v="47" actId="26606"/>
          <ac:spMkLst>
            <pc:docMk/>
            <pc:sldMk cId="1846962491" sldId="293"/>
            <ac:spMk id="53" creationId="{8F69FBEC-4C47-4288-962D-3FC20C79F3F5}"/>
          </ac:spMkLst>
        </pc:spChg>
        <pc:spChg chg="add">
          <ac:chgData name="Jenna Stiek" userId="765f33cd-2f9c-4b09-8cac-fdb1056d04bc" providerId="ADAL" clId="{C997CEFA-7E50-4666-93BE-C6505C2C0FF5}" dt="2022-10-07T03:17:42.234" v="47" actId="26606"/>
          <ac:spMkLst>
            <pc:docMk/>
            <pc:sldMk cId="1846962491" sldId="293"/>
            <ac:spMk id="60" creationId="{7049A7D3-684C-4C59-A4B6-7B308A6AD34D}"/>
          </ac:spMkLst>
        </pc:spChg>
        <pc:spChg chg="add">
          <ac:chgData name="Jenna Stiek" userId="765f33cd-2f9c-4b09-8cac-fdb1056d04bc" providerId="ADAL" clId="{C997CEFA-7E50-4666-93BE-C6505C2C0FF5}" dt="2022-10-07T03:17:42.234" v="47" actId="26606"/>
          <ac:spMkLst>
            <pc:docMk/>
            <pc:sldMk cId="1846962491" sldId="293"/>
            <ac:spMk id="62" creationId="{D7B1087B-C592-40E7-B532-60B453A2FE6A}"/>
          </ac:spMkLst>
        </pc:spChg>
        <pc:spChg chg="add">
          <ac:chgData name="Jenna Stiek" userId="765f33cd-2f9c-4b09-8cac-fdb1056d04bc" providerId="ADAL" clId="{C997CEFA-7E50-4666-93BE-C6505C2C0FF5}" dt="2022-10-07T03:17:42.234" v="47" actId="26606"/>
          <ac:spMkLst>
            <pc:docMk/>
            <pc:sldMk cId="1846962491" sldId="293"/>
            <ac:spMk id="64" creationId="{14AE7447-E8F8-4A0F-9E3D-94842BFF886E}"/>
          </ac:spMkLst>
        </pc:spChg>
        <pc:spChg chg="add">
          <ac:chgData name="Jenna Stiek" userId="765f33cd-2f9c-4b09-8cac-fdb1056d04bc" providerId="ADAL" clId="{C997CEFA-7E50-4666-93BE-C6505C2C0FF5}" dt="2022-10-07T03:17:42.234" v="47" actId="26606"/>
          <ac:spMkLst>
            <pc:docMk/>
            <pc:sldMk cId="1846962491" sldId="293"/>
            <ac:spMk id="70" creationId="{EDF3BDB2-0586-430E-811A-74BAFDEE663D}"/>
          </ac:spMkLst>
        </pc:spChg>
        <pc:spChg chg="add">
          <ac:chgData name="Jenna Stiek" userId="765f33cd-2f9c-4b09-8cac-fdb1056d04bc" providerId="ADAL" clId="{C997CEFA-7E50-4666-93BE-C6505C2C0FF5}" dt="2022-10-07T03:17:42.234" v="47" actId="26606"/>
          <ac:spMkLst>
            <pc:docMk/>
            <pc:sldMk cId="1846962491" sldId="293"/>
            <ac:spMk id="72" creationId="{821E305B-0351-4E03-8C1B-F23D3A346E81}"/>
          </ac:spMkLst>
        </pc:spChg>
        <pc:spChg chg="add">
          <ac:chgData name="Jenna Stiek" userId="765f33cd-2f9c-4b09-8cac-fdb1056d04bc" providerId="ADAL" clId="{C997CEFA-7E50-4666-93BE-C6505C2C0FF5}" dt="2022-10-07T03:17:42.234" v="47" actId="26606"/>
          <ac:spMkLst>
            <pc:docMk/>
            <pc:sldMk cId="1846962491" sldId="293"/>
            <ac:spMk id="74" creationId="{3C848660-F9C2-4F86-A218-6AE0FB4CCC5E}"/>
          </ac:spMkLst>
        </pc:spChg>
        <pc:spChg chg="add">
          <ac:chgData name="Jenna Stiek" userId="765f33cd-2f9c-4b09-8cac-fdb1056d04bc" providerId="ADAL" clId="{C997CEFA-7E50-4666-93BE-C6505C2C0FF5}" dt="2022-10-07T03:17:42.234" v="47" actId="26606"/>
          <ac:spMkLst>
            <pc:docMk/>
            <pc:sldMk cId="1846962491" sldId="293"/>
            <ac:spMk id="76" creationId="{5CABD882-B7CE-4433-B509-99205DB70549}"/>
          </ac:spMkLst>
        </pc:spChg>
        <pc:grpChg chg="add del">
          <ac:chgData name="Jenna Stiek" userId="765f33cd-2f9c-4b09-8cac-fdb1056d04bc" providerId="ADAL" clId="{C997CEFA-7E50-4666-93BE-C6505C2C0FF5}" dt="2022-10-07T03:17:25.460" v="41" actId="26606"/>
          <ac:grpSpMkLst>
            <pc:docMk/>
            <pc:sldMk cId="1846962491" sldId="293"/>
            <ac:grpSpMk id="15" creationId="{85105087-7F16-4C94-837C-C45445116665}"/>
          </ac:grpSpMkLst>
        </pc:grpChg>
        <pc:grpChg chg="add del">
          <ac:chgData name="Jenna Stiek" userId="765f33cd-2f9c-4b09-8cac-fdb1056d04bc" providerId="ADAL" clId="{C997CEFA-7E50-4666-93BE-C6505C2C0FF5}" dt="2022-10-07T03:17:25.460" v="41" actId="26606"/>
          <ac:grpSpMkLst>
            <pc:docMk/>
            <pc:sldMk cId="1846962491" sldId="293"/>
            <ac:grpSpMk id="27" creationId="{694818F1-2ACF-4181-B8B6-7637EB92BD6E}"/>
          </ac:grpSpMkLst>
        </pc:grpChg>
        <pc:grpChg chg="add del">
          <ac:chgData name="Jenna Stiek" userId="765f33cd-2f9c-4b09-8cac-fdb1056d04bc" providerId="ADAL" clId="{C997CEFA-7E50-4666-93BE-C6505C2C0FF5}" dt="2022-10-07T03:17:28.035" v="43" actId="26606"/>
          <ac:grpSpMkLst>
            <pc:docMk/>
            <pc:sldMk cId="1846962491" sldId="293"/>
            <ac:grpSpMk id="34" creationId="{85105087-7F16-4C94-837C-C45445116665}"/>
          </ac:grpSpMkLst>
        </pc:grpChg>
        <pc:grpChg chg="add del">
          <ac:chgData name="Jenna Stiek" userId="765f33cd-2f9c-4b09-8cac-fdb1056d04bc" providerId="ADAL" clId="{C997CEFA-7E50-4666-93BE-C6505C2C0FF5}" dt="2022-10-07T03:17:30.586" v="45" actId="26606"/>
          <ac:grpSpMkLst>
            <pc:docMk/>
            <pc:sldMk cId="1846962491" sldId="293"/>
            <ac:grpSpMk id="41" creationId="{85105087-7F16-4C94-837C-C45445116665}"/>
          </ac:grpSpMkLst>
        </pc:grpChg>
        <pc:grpChg chg="add del">
          <ac:chgData name="Jenna Stiek" userId="765f33cd-2f9c-4b09-8cac-fdb1056d04bc" providerId="ADAL" clId="{C997CEFA-7E50-4666-93BE-C6505C2C0FF5}" dt="2022-10-07T03:17:30.586" v="45" actId="26606"/>
          <ac:grpSpMkLst>
            <pc:docMk/>
            <pc:sldMk cId="1846962491" sldId="293"/>
            <ac:grpSpMk id="46" creationId="{A12E4495-24BE-4FFE-91E5-5BA7727EF108}"/>
          </ac:grpSpMkLst>
        </pc:grpChg>
        <pc:grpChg chg="add del">
          <ac:chgData name="Jenna Stiek" userId="765f33cd-2f9c-4b09-8cac-fdb1056d04bc" providerId="ADAL" clId="{C997CEFA-7E50-4666-93BE-C6505C2C0FF5}" dt="2022-10-07T03:17:42.234" v="47" actId="26606"/>
          <ac:grpSpMkLst>
            <pc:docMk/>
            <pc:sldMk cId="1846962491" sldId="293"/>
            <ac:grpSpMk id="51" creationId="{85105087-7F16-4C94-837C-C45445116665}"/>
          </ac:grpSpMkLst>
        </pc:grpChg>
        <pc:grpChg chg="add del">
          <ac:chgData name="Jenna Stiek" userId="765f33cd-2f9c-4b09-8cac-fdb1056d04bc" providerId="ADAL" clId="{C997CEFA-7E50-4666-93BE-C6505C2C0FF5}" dt="2022-10-07T03:17:42.234" v="47" actId="26606"/>
          <ac:grpSpMkLst>
            <pc:docMk/>
            <pc:sldMk cId="1846962491" sldId="293"/>
            <ac:grpSpMk id="54" creationId="{54F6FC82-E588-4DA0-8096-0C3BD54F17B5}"/>
          </ac:grpSpMkLst>
        </pc:grpChg>
        <pc:grpChg chg="add">
          <ac:chgData name="Jenna Stiek" userId="765f33cd-2f9c-4b09-8cac-fdb1056d04bc" providerId="ADAL" clId="{C997CEFA-7E50-4666-93BE-C6505C2C0FF5}" dt="2022-10-07T03:17:42.234" v="47" actId="26606"/>
          <ac:grpSpMkLst>
            <pc:docMk/>
            <pc:sldMk cId="1846962491" sldId="293"/>
            <ac:grpSpMk id="66" creationId="{85981F80-69EE-4E2B-82A8-47FDFD7720AC}"/>
          </ac:grpSpMkLst>
        </pc:grpChg>
        <pc:grpChg chg="add">
          <ac:chgData name="Jenna Stiek" userId="765f33cd-2f9c-4b09-8cac-fdb1056d04bc" providerId="ADAL" clId="{C997CEFA-7E50-4666-93BE-C6505C2C0FF5}" dt="2022-10-07T03:17:42.234" v="47" actId="26606"/>
          <ac:grpSpMkLst>
            <pc:docMk/>
            <pc:sldMk cId="1846962491" sldId="293"/>
            <ac:grpSpMk id="78" creationId="{49F6A645-6137-4F43-8E88-D91CC337D5B7}"/>
          </ac:grpSpMkLst>
        </pc:grpChg>
        <pc:picChg chg="add mod">
          <ac:chgData name="Jenna Stiek" userId="765f33cd-2f9c-4b09-8cac-fdb1056d04bc" providerId="ADAL" clId="{C997CEFA-7E50-4666-93BE-C6505C2C0FF5}" dt="2022-10-07T03:17:49.553" v="49" actId="14100"/>
          <ac:picMkLst>
            <pc:docMk/>
            <pc:sldMk cId="1846962491" sldId="293"/>
            <ac:picMk id="4" creationId="{8A0D7172-511D-D36F-4016-2D770F137880}"/>
          </ac:picMkLst>
        </pc:picChg>
      </pc:sldChg>
      <pc:sldChg chg="addSp modSp new mod setBg">
        <pc:chgData name="Jenna Stiek" userId="765f33cd-2f9c-4b09-8cac-fdb1056d04bc" providerId="ADAL" clId="{C997CEFA-7E50-4666-93BE-C6505C2C0FF5}" dt="2022-10-07T03:19:38.722" v="76" actId="20577"/>
        <pc:sldMkLst>
          <pc:docMk/>
          <pc:sldMk cId="827130263" sldId="294"/>
        </pc:sldMkLst>
        <pc:spChg chg="mod">
          <ac:chgData name="Jenna Stiek" userId="765f33cd-2f9c-4b09-8cac-fdb1056d04bc" providerId="ADAL" clId="{C997CEFA-7E50-4666-93BE-C6505C2C0FF5}" dt="2022-10-07T03:19:38.722" v="76" actId="20577"/>
          <ac:spMkLst>
            <pc:docMk/>
            <pc:sldMk cId="827130263" sldId="294"/>
            <ac:spMk id="2" creationId="{3C563849-799F-F169-6D79-280AF9EA3BB2}"/>
          </ac:spMkLst>
        </pc:spChg>
        <pc:spChg chg="add">
          <ac:chgData name="Jenna Stiek" userId="765f33cd-2f9c-4b09-8cac-fdb1056d04bc" providerId="ADAL" clId="{C997CEFA-7E50-4666-93BE-C6505C2C0FF5}" dt="2022-10-07T03:19:28.482" v="61" actId="26606"/>
          <ac:spMkLst>
            <pc:docMk/>
            <pc:sldMk cId="827130263" sldId="294"/>
            <ac:spMk id="9" creationId="{2550AE69-AC86-4188-83E5-A856C4F1DCFF}"/>
          </ac:spMkLst>
        </pc:spChg>
        <pc:spChg chg="add">
          <ac:chgData name="Jenna Stiek" userId="765f33cd-2f9c-4b09-8cac-fdb1056d04bc" providerId="ADAL" clId="{C997CEFA-7E50-4666-93BE-C6505C2C0FF5}" dt="2022-10-07T03:19:28.482" v="61" actId="26606"/>
          <ac:spMkLst>
            <pc:docMk/>
            <pc:sldMk cId="827130263" sldId="294"/>
            <ac:spMk id="11" creationId="{EC4CA156-2C9D-4F0C-B229-88D8B5E17BCF}"/>
          </ac:spMkLst>
        </pc:spChg>
        <pc:spChg chg="add">
          <ac:chgData name="Jenna Stiek" userId="765f33cd-2f9c-4b09-8cac-fdb1056d04bc" providerId="ADAL" clId="{C997CEFA-7E50-4666-93BE-C6505C2C0FF5}" dt="2022-10-07T03:19:28.482" v="61" actId="26606"/>
          <ac:spMkLst>
            <pc:docMk/>
            <pc:sldMk cId="827130263" sldId="294"/>
            <ac:spMk id="13" creationId="{D7361ED3-EBE5-4EFC-8DA3-D0CE4BF2F4B1}"/>
          </ac:spMkLst>
        </pc:spChg>
        <pc:spChg chg="add">
          <ac:chgData name="Jenna Stiek" userId="765f33cd-2f9c-4b09-8cac-fdb1056d04bc" providerId="ADAL" clId="{C997CEFA-7E50-4666-93BE-C6505C2C0FF5}" dt="2022-10-07T03:19:28.482" v="61" actId="26606"/>
          <ac:spMkLst>
            <pc:docMk/>
            <pc:sldMk cId="827130263" sldId="294"/>
            <ac:spMk id="19" creationId="{19A1D830-E73C-47A9-A534-323CEEFF5B32}"/>
          </ac:spMkLst>
        </pc:spChg>
        <pc:spChg chg="add">
          <ac:chgData name="Jenna Stiek" userId="765f33cd-2f9c-4b09-8cac-fdb1056d04bc" providerId="ADAL" clId="{C997CEFA-7E50-4666-93BE-C6505C2C0FF5}" dt="2022-10-07T03:19:28.482" v="61" actId="26606"/>
          <ac:spMkLst>
            <pc:docMk/>
            <pc:sldMk cId="827130263" sldId="294"/>
            <ac:spMk id="21" creationId="{8F69FBEC-4C47-4288-962D-3FC20C79F3F5}"/>
          </ac:spMkLst>
        </pc:spChg>
        <pc:grpChg chg="add">
          <ac:chgData name="Jenna Stiek" userId="765f33cd-2f9c-4b09-8cac-fdb1056d04bc" providerId="ADAL" clId="{C997CEFA-7E50-4666-93BE-C6505C2C0FF5}" dt="2022-10-07T03:19:28.482" v="61" actId="26606"/>
          <ac:grpSpMkLst>
            <pc:docMk/>
            <pc:sldMk cId="827130263" sldId="294"/>
            <ac:grpSpMk id="15" creationId="{85105087-7F16-4C94-837C-C45445116665}"/>
          </ac:grpSpMkLst>
        </pc:grpChg>
        <pc:grpChg chg="add">
          <ac:chgData name="Jenna Stiek" userId="765f33cd-2f9c-4b09-8cac-fdb1056d04bc" providerId="ADAL" clId="{C997CEFA-7E50-4666-93BE-C6505C2C0FF5}" dt="2022-10-07T03:19:28.482" v="61" actId="26606"/>
          <ac:grpSpMkLst>
            <pc:docMk/>
            <pc:sldMk cId="827130263" sldId="294"/>
            <ac:grpSpMk id="23" creationId="{54F6FC82-E588-4DA0-8096-0C3BD54F17B5}"/>
          </ac:grpSpMkLst>
        </pc:grpChg>
        <pc:picChg chg="add mod">
          <ac:chgData name="Jenna Stiek" userId="765f33cd-2f9c-4b09-8cac-fdb1056d04bc" providerId="ADAL" clId="{C997CEFA-7E50-4666-93BE-C6505C2C0FF5}" dt="2022-10-07T03:19:28.482" v="61" actId="26606"/>
          <ac:picMkLst>
            <pc:docMk/>
            <pc:sldMk cId="827130263" sldId="294"/>
            <ac:picMk id="4" creationId="{0AD66BE0-4B42-8339-603A-1662985A5B85}"/>
          </ac:picMkLst>
        </pc:picChg>
      </pc:sldChg>
      <pc:sldChg chg="addSp modSp new mod setBg">
        <pc:chgData name="Jenna Stiek" userId="765f33cd-2f9c-4b09-8cac-fdb1056d04bc" providerId="ADAL" clId="{C997CEFA-7E50-4666-93BE-C6505C2C0FF5}" dt="2022-10-07T03:20:00.523" v="92" actId="313"/>
        <pc:sldMkLst>
          <pc:docMk/>
          <pc:sldMk cId="3100408041" sldId="295"/>
        </pc:sldMkLst>
        <pc:spChg chg="mod">
          <ac:chgData name="Jenna Stiek" userId="765f33cd-2f9c-4b09-8cac-fdb1056d04bc" providerId="ADAL" clId="{C997CEFA-7E50-4666-93BE-C6505C2C0FF5}" dt="2022-10-07T03:20:00.523" v="92" actId="313"/>
          <ac:spMkLst>
            <pc:docMk/>
            <pc:sldMk cId="3100408041" sldId="295"/>
            <ac:spMk id="2" creationId="{9811E48E-8B50-8021-39C2-AFE95A7BF3B9}"/>
          </ac:spMkLst>
        </pc:spChg>
        <pc:spChg chg="add">
          <ac:chgData name="Jenna Stiek" userId="765f33cd-2f9c-4b09-8cac-fdb1056d04bc" providerId="ADAL" clId="{C997CEFA-7E50-4666-93BE-C6505C2C0FF5}" dt="2022-10-07T03:19:47.320" v="77" actId="26606"/>
          <ac:spMkLst>
            <pc:docMk/>
            <pc:sldMk cId="3100408041" sldId="295"/>
            <ac:spMk id="9" creationId="{2550AE69-AC86-4188-83E5-A856C4F1DCFF}"/>
          </ac:spMkLst>
        </pc:spChg>
        <pc:spChg chg="add">
          <ac:chgData name="Jenna Stiek" userId="765f33cd-2f9c-4b09-8cac-fdb1056d04bc" providerId="ADAL" clId="{C997CEFA-7E50-4666-93BE-C6505C2C0FF5}" dt="2022-10-07T03:19:47.320" v="77" actId="26606"/>
          <ac:spMkLst>
            <pc:docMk/>
            <pc:sldMk cId="3100408041" sldId="295"/>
            <ac:spMk id="11" creationId="{EC4CA156-2C9D-4F0C-B229-88D8B5E17BCF}"/>
          </ac:spMkLst>
        </pc:spChg>
        <pc:spChg chg="add">
          <ac:chgData name="Jenna Stiek" userId="765f33cd-2f9c-4b09-8cac-fdb1056d04bc" providerId="ADAL" clId="{C997CEFA-7E50-4666-93BE-C6505C2C0FF5}" dt="2022-10-07T03:19:47.320" v="77" actId="26606"/>
          <ac:spMkLst>
            <pc:docMk/>
            <pc:sldMk cId="3100408041" sldId="295"/>
            <ac:spMk id="13" creationId="{D7361ED3-EBE5-4EFC-8DA3-D0CE4BF2F4B1}"/>
          </ac:spMkLst>
        </pc:spChg>
        <pc:spChg chg="add">
          <ac:chgData name="Jenna Stiek" userId="765f33cd-2f9c-4b09-8cac-fdb1056d04bc" providerId="ADAL" clId="{C997CEFA-7E50-4666-93BE-C6505C2C0FF5}" dt="2022-10-07T03:19:47.320" v="77" actId="26606"/>
          <ac:spMkLst>
            <pc:docMk/>
            <pc:sldMk cId="3100408041" sldId="295"/>
            <ac:spMk id="19" creationId="{19A1D830-E73C-47A9-A534-323CEEFF5B32}"/>
          </ac:spMkLst>
        </pc:spChg>
        <pc:spChg chg="add">
          <ac:chgData name="Jenna Stiek" userId="765f33cd-2f9c-4b09-8cac-fdb1056d04bc" providerId="ADAL" clId="{C997CEFA-7E50-4666-93BE-C6505C2C0FF5}" dt="2022-10-07T03:19:47.320" v="77" actId="26606"/>
          <ac:spMkLst>
            <pc:docMk/>
            <pc:sldMk cId="3100408041" sldId="295"/>
            <ac:spMk id="21" creationId="{8F69FBEC-4C47-4288-962D-3FC20C79F3F5}"/>
          </ac:spMkLst>
        </pc:spChg>
        <pc:grpChg chg="add">
          <ac:chgData name="Jenna Stiek" userId="765f33cd-2f9c-4b09-8cac-fdb1056d04bc" providerId="ADAL" clId="{C997CEFA-7E50-4666-93BE-C6505C2C0FF5}" dt="2022-10-07T03:19:47.320" v="77" actId="26606"/>
          <ac:grpSpMkLst>
            <pc:docMk/>
            <pc:sldMk cId="3100408041" sldId="295"/>
            <ac:grpSpMk id="15" creationId="{85105087-7F16-4C94-837C-C45445116665}"/>
          </ac:grpSpMkLst>
        </pc:grpChg>
        <pc:grpChg chg="add">
          <ac:chgData name="Jenna Stiek" userId="765f33cd-2f9c-4b09-8cac-fdb1056d04bc" providerId="ADAL" clId="{C997CEFA-7E50-4666-93BE-C6505C2C0FF5}" dt="2022-10-07T03:19:47.320" v="77" actId="26606"/>
          <ac:grpSpMkLst>
            <pc:docMk/>
            <pc:sldMk cId="3100408041" sldId="295"/>
            <ac:grpSpMk id="23" creationId="{54F6FC82-E588-4DA0-8096-0C3BD54F17B5}"/>
          </ac:grpSpMkLst>
        </pc:grpChg>
        <pc:picChg chg="add mod">
          <ac:chgData name="Jenna Stiek" userId="765f33cd-2f9c-4b09-8cac-fdb1056d04bc" providerId="ADAL" clId="{C997CEFA-7E50-4666-93BE-C6505C2C0FF5}" dt="2022-10-07T03:19:47.320" v="77" actId="26606"/>
          <ac:picMkLst>
            <pc:docMk/>
            <pc:sldMk cId="3100408041" sldId="295"/>
            <ac:picMk id="4" creationId="{54D20643-1E5F-1B98-4D26-5222C98BADD9}"/>
          </ac:picMkLst>
        </pc:picChg>
      </pc:sldChg>
      <pc:sldChg chg="addSp delSp modSp new mod ord setBg setClrOvrMap">
        <pc:chgData name="Jenna Stiek" userId="765f33cd-2f9c-4b09-8cac-fdb1056d04bc" providerId="ADAL" clId="{C997CEFA-7E50-4666-93BE-C6505C2C0FF5}" dt="2022-10-07T03:21:23.479" v="127" actId="20577"/>
        <pc:sldMkLst>
          <pc:docMk/>
          <pc:sldMk cId="305699388" sldId="296"/>
        </pc:sldMkLst>
        <pc:spChg chg="mod ord">
          <ac:chgData name="Jenna Stiek" userId="765f33cd-2f9c-4b09-8cac-fdb1056d04bc" providerId="ADAL" clId="{C997CEFA-7E50-4666-93BE-C6505C2C0FF5}" dt="2022-10-07T03:21:23.479" v="127" actId="20577"/>
          <ac:spMkLst>
            <pc:docMk/>
            <pc:sldMk cId="305699388" sldId="296"/>
            <ac:spMk id="2" creationId="{0E53C1E2-C8D4-6099-2699-75B58569604D}"/>
          </ac:spMkLst>
        </pc:spChg>
        <pc:spChg chg="add del">
          <ac:chgData name="Jenna Stiek" userId="765f33cd-2f9c-4b09-8cac-fdb1056d04bc" providerId="ADAL" clId="{C997CEFA-7E50-4666-93BE-C6505C2C0FF5}" dt="2022-10-07T03:20:10.740" v="94" actId="26606"/>
          <ac:spMkLst>
            <pc:docMk/>
            <pc:sldMk cId="305699388" sldId="296"/>
            <ac:spMk id="9" creationId="{2550AE69-AC86-4188-83E5-A856C4F1DCFF}"/>
          </ac:spMkLst>
        </pc:spChg>
        <pc:spChg chg="add del">
          <ac:chgData name="Jenna Stiek" userId="765f33cd-2f9c-4b09-8cac-fdb1056d04bc" providerId="ADAL" clId="{C997CEFA-7E50-4666-93BE-C6505C2C0FF5}" dt="2022-10-07T03:20:10.740" v="94" actId="26606"/>
          <ac:spMkLst>
            <pc:docMk/>
            <pc:sldMk cId="305699388" sldId="296"/>
            <ac:spMk id="11" creationId="{EC4CA156-2C9D-4F0C-B229-88D8B5E17BCF}"/>
          </ac:spMkLst>
        </pc:spChg>
        <pc:spChg chg="add del">
          <ac:chgData name="Jenna Stiek" userId="765f33cd-2f9c-4b09-8cac-fdb1056d04bc" providerId="ADAL" clId="{C997CEFA-7E50-4666-93BE-C6505C2C0FF5}" dt="2022-10-07T03:20:10.740" v="94" actId="26606"/>
          <ac:spMkLst>
            <pc:docMk/>
            <pc:sldMk cId="305699388" sldId="296"/>
            <ac:spMk id="13" creationId="{D7361ED3-EBE5-4EFC-8DA3-D0CE4BF2F4B1}"/>
          </ac:spMkLst>
        </pc:spChg>
        <pc:spChg chg="add del">
          <ac:chgData name="Jenna Stiek" userId="765f33cd-2f9c-4b09-8cac-fdb1056d04bc" providerId="ADAL" clId="{C997CEFA-7E50-4666-93BE-C6505C2C0FF5}" dt="2022-10-07T03:20:10.740" v="94" actId="26606"/>
          <ac:spMkLst>
            <pc:docMk/>
            <pc:sldMk cId="305699388" sldId="296"/>
            <ac:spMk id="19" creationId="{5AAA0D94-BFF0-44AF-9E04-13800A619408}"/>
          </ac:spMkLst>
        </pc:spChg>
        <pc:spChg chg="add del">
          <ac:chgData name="Jenna Stiek" userId="765f33cd-2f9c-4b09-8cac-fdb1056d04bc" providerId="ADAL" clId="{C997CEFA-7E50-4666-93BE-C6505C2C0FF5}" dt="2022-10-07T03:20:10.740" v="94" actId="26606"/>
          <ac:spMkLst>
            <pc:docMk/>
            <pc:sldMk cId="305699388" sldId="296"/>
            <ac:spMk id="21" creationId="{4E0242FF-80FA-4D90-877A-E17E4224060A}"/>
          </ac:spMkLst>
        </pc:spChg>
        <pc:spChg chg="add del">
          <ac:chgData name="Jenna Stiek" userId="765f33cd-2f9c-4b09-8cac-fdb1056d04bc" providerId="ADAL" clId="{C997CEFA-7E50-4666-93BE-C6505C2C0FF5}" dt="2022-10-07T03:20:10.740" v="94" actId="26606"/>
          <ac:spMkLst>
            <pc:docMk/>
            <pc:sldMk cId="305699388" sldId="296"/>
            <ac:spMk id="23" creationId="{1B92E287-CC3E-48F7-B435-D232FB9006BA}"/>
          </ac:spMkLst>
        </pc:spChg>
        <pc:spChg chg="add del">
          <ac:chgData name="Jenna Stiek" userId="765f33cd-2f9c-4b09-8cac-fdb1056d04bc" providerId="ADAL" clId="{C997CEFA-7E50-4666-93BE-C6505C2C0FF5}" dt="2022-10-07T03:20:10.740" v="94" actId="26606"/>
          <ac:spMkLst>
            <pc:docMk/>
            <pc:sldMk cId="305699388" sldId="296"/>
            <ac:spMk id="25" creationId="{B354BB7A-6D45-494D-90A8-2F497C01F67E}"/>
          </ac:spMkLst>
        </pc:spChg>
        <pc:spChg chg="add del">
          <ac:chgData name="Jenna Stiek" userId="765f33cd-2f9c-4b09-8cac-fdb1056d04bc" providerId="ADAL" clId="{C997CEFA-7E50-4666-93BE-C6505C2C0FF5}" dt="2022-10-07T03:20:13.283" v="96" actId="26606"/>
          <ac:spMkLst>
            <pc:docMk/>
            <pc:sldMk cId="305699388" sldId="296"/>
            <ac:spMk id="31" creationId="{2550AE69-AC86-4188-83E5-A856C4F1DCFF}"/>
          </ac:spMkLst>
        </pc:spChg>
        <pc:spChg chg="add del">
          <ac:chgData name="Jenna Stiek" userId="765f33cd-2f9c-4b09-8cac-fdb1056d04bc" providerId="ADAL" clId="{C997CEFA-7E50-4666-93BE-C6505C2C0FF5}" dt="2022-10-07T03:20:13.283" v="96" actId="26606"/>
          <ac:spMkLst>
            <pc:docMk/>
            <pc:sldMk cId="305699388" sldId="296"/>
            <ac:spMk id="32" creationId="{EC4CA156-2C9D-4F0C-B229-88D8B5E17BCF}"/>
          </ac:spMkLst>
        </pc:spChg>
        <pc:spChg chg="add del">
          <ac:chgData name="Jenna Stiek" userId="765f33cd-2f9c-4b09-8cac-fdb1056d04bc" providerId="ADAL" clId="{C997CEFA-7E50-4666-93BE-C6505C2C0FF5}" dt="2022-10-07T03:20:13.283" v="96" actId="26606"/>
          <ac:spMkLst>
            <pc:docMk/>
            <pc:sldMk cId="305699388" sldId="296"/>
            <ac:spMk id="33" creationId="{D7361ED3-EBE5-4EFC-8DA3-D0CE4BF2F4B1}"/>
          </ac:spMkLst>
        </pc:spChg>
        <pc:spChg chg="add del">
          <ac:chgData name="Jenna Stiek" userId="765f33cd-2f9c-4b09-8cac-fdb1056d04bc" providerId="ADAL" clId="{C997CEFA-7E50-4666-93BE-C6505C2C0FF5}" dt="2022-10-07T03:20:13.283" v="96" actId="26606"/>
          <ac:spMkLst>
            <pc:docMk/>
            <pc:sldMk cId="305699388" sldId="296"/>
            <ac:spMk id="35" creationId="{CD60390C-0E4C-4682-8246-AFA2E49856DA}"/>
          </ac:spMkLst>
        </pc:spChg>
        <pc:spChg chg="add del">
          <ac:chgData name="Jenna Stiek" userId="765f33cd-2f9c-4b09-8cac-fdb1056d04bc" providerId="ADAL" clId="{C997CEFA-7E50-4666-93BE-C6505C2C0FF5}" dt="2022-10-07T03:20:13.283" v="96" actId="26606"/>
          <ac:spMkLst>
            <pc:docMk/>
            <pc:sldMk cId="305699388" sldId="296"/>
            <ac:spMk id="36" creationId="{CEBA87F4-FB8A-4D91-B3F3-DFA78E0CC64D}"/>
          </ac:spMkLst>
        </pc:spChg>
        <pc:spChg chg="add del">
          <ac:chgData name="Jenna Stiek" userId="765f33cd-2f9c-4b09-8cac-fdb1056d04bc" providerId="ADAL" clId="{C997CEFA-7E50-4666-93BE-C6505C2C0FF5}" dt="2022-10-07T03:20:13.283" v="96" actId="26606"/>
          <ac:spMkLst>
            <pc:docMk/>
            <pc:sldMk cId="305699388" sldId="296"/>
            <ac:spMk id="37" creationId="{D012A90F-45C2-4C9B-BAF6-9CE1F546C7EA}"/>
          </ac:spMkLst>
        </pc:spChg>
        <pc:spChg chg="add del">
          <ac:chgData name="Jenna Stiek" userId="765f33cd-2f9c-4b09-8cac-fdb1056d04bc" providerId="ADAL" clId="{C997CEFA-7E50-4666-93BE-C6505C2C0FF5}" dt="2022-10-07T03:20:17.055" v="98" actId="26606"/>
          <ac:spMkLst>
            <pc:docMk/>
            <pc:sldMk cId="305699388" sldId="296"/>
            <ac:spMk id="39" creationId="{2550AE69-AC86-4188-83E5-A856C4F1DCFF}"/>
          </ac:spMkLst>
        </pc:spChg>
        <pc:spChg chg="add del">
          <ac:chgData name="Jenna Stiek" userId="765f33cd-2f9c-4b09-8cac-fdb1056d04bc" providerId="ADAL" clId="{C997CEFA-7E50-4666-93BE-C6505C2C0FF5}" dt="2022-10-07T03:20:17.055" v="98" actId="26606"/>
          <ac:spMkLst>
            <pc:docMk/>
            <pc:sldMk cId="305699388" sldId="296"/>
            <ac:spMk id="40" creationId="{EC4CA156-2C9D-4F0C-B229-88D8B5E17BCF}"/>
          </ac:spMkLst>
        </pc:spChg>
        <pc:spChg chg="add del">
          <ac:chgData name="Jenna Stiek" userId="765f33cd-2f9c-4b09-8cac-fdb1056d04bc" providerId="ADAL" clId="{C997CEFA-7E50-4666-93BE-C6505C2C0FF5}" dt="2022-10-07T03:20:17.055" v="98" actId="26606"/>
          <ac:spMkLst>
            <pc:docMk/>
            <pc:sldMk cId="305699388" sldId="296"/>
            <ac:spMk id="41" creationId="{D7361ED3-EBE5-4EFC-8DA3-D0CE4BF2F4B1}"/>
          </ac:spMkLst>
        </pc:spChg>
        <pc:spChg chg="add del">
          <ac:chgData name="Jenna Stiek" userId="765f33cd-2f9c-4b09-8cac-fdb1056d04bc" providerId="ADAL" clId="{C997CEFA-7E50-4666-93BE-C6505C2C0FF5}" dt="2022-10-07T03:20:17.055" v="98" actId="26606"/>
          <ac:spMkLst>
            <pc:docMk/>
            <pc:sldMk cId="305699388" sldId="296"/>
            <ac:spMk id="43" creationId="{2A0E4E09-FC02-4ADC-951A-3FFA90B6FE39}"/>
          </ac:spMkLst>
        </pc:spChg>
        <pc:spChg chg="add del">
          <ac:chgData name="Jenna Stiek" userId="765f33cd-2f9c-4b09-8cac-fdb1056d04bc" providerId="ADAL" clId="{C997CEFA-7E50-4666-93BE-C6505C2C0FF5}" dt="2022-10-07T03:20:17.055" v="98" actId="26606"/>
          <ac:spMkLst>
            <pc:docMk/>
            <pc:sldMk cId="305699388" sldId="296"/>
            <ac:spMk id="44" creationId="{0060CE1A-A2ED-43AC-857D-05822177FAD1}"/>
          </ac:spMkLst>
        </pc:spChg>
        <pc:spChg chg="add del">
          <ac:chgData name="Jenna Stiek" userId="765f33cd-2f9c-4b09-8cac-fdb1056d04bc" providerId="ADAL" clId="{C997CEFA-7E50-4666-93BE-C6505C2C0FF5}" dt="2022-10-07T03:20:19.316" v="100" actId="26606"/>
          <ac:spMkLst>
            <pc:docMk/>
            <pc:sldMk cId="305699388" sldId="296"/>
            <ac:spMk id="46" creationId="{2550AE69-AC86-4188-83E5-A856C4F1DCFF}"/>
          </ac:spMkLst>
        </pc:spChg>
        <pc:spChg chg="add del">
          <ac:chgData name="Jenna Stiek" userId="765f33cd-2f9c-4b09-8cac-fdb1056d04bc" providerId="ADAL" clId="{C997CEFA-7E50-4666-93BE-C6505C2C0FF5}" dt="2022-10-07T03:20:19.316" v="100" actId="26606"/>
          <ac:spMkLst>
            <pc:docMk/>
            <pc:sldMk cId="305699388" sldId="296"/>
            <ac:spMk id="47" creationId="{EC4CA156-2C9D-4F0C-B229-88D8B5E17BCF}"/>
          </ac:spMkLst>
        </pc:spChg>
        <pc:spChg chg="add del">
          <ac:chgData name="Jenna Stiek" userId="765f33cd-2f9c-4b09-8cac-fdb1056d04bc" providerId="ADAL" clId="{C997CEFA-7E50-4666-93BE-C6505C2C0FF5}" dt="2022-10-07T03:20:19.316" v="100" actId="26606"/>
          <ac:spMkLst>
            <pc:docMk/>
            <pc:sldMk cId="305699388" sldId="296"/>
            <ac:spMk id="48" creationId="{D7361ED3-EBE5-4EFC-8DA3-D0CE4BF2F4B1}"/>
          </ac:spMkLst>
        </pc:spChg>
        <pc:spChg chg="add del">
          <ac:chgData name="Jenna Stiek" userId="765f33cd-2f9c-4b09-8cac-fdb1056d04bc" providerId="ADAL" clId="{C997CEFA-7E50-4666-93BE-C6505C2C0FF5}" dt="2022-10-07T03:20:19.316" v="100" actId="26606"/>
          <ac:spMkLst>
            <pc:docMk/>
            <pc:sldMk cId="305699388" sldId="296"/>
            <ac:spMk id="50" creationId="{E8035907-EB9C-4E11-8A9B-D25B0AD8D749}"/>
          </ac:spMkLst>
        </pc:spChg>
        <pc:spChg chg="add del">
          <ac:chgData name="Jenna Stiek" userId="765f33cd-2f9c-4b09-8cac-fdb1056d04bc" providerId="ADAL" clId="{C997CEFA-7E50-4666-93BE-C6505C2C0FF5}" dt="2022-10-07T03:20:19.316" v="100" actId="26606"/>
          <ac:spMkLst>
            <pc:docMk/>
            <pc:sldMk cId="305699388" sldId="296"/>
            <ac:spMk id="51" creationId="{23991EB4-1F71-4BE4-B24D-277DD5EE90AF}"/>
          </ac:spMkLst>
        </pc:spChg>
        <pc:spChg chg="add del">
          <ac:chgData name="Jenna Stiek" userId="765f33cd-2f9c-4b09-8cac-fdb1056d04bc" providerId="ADAL" clId="{C997CEFA-7E50-4666-93BE-C6505C2C0FF5}" dt="2022-10-07T03:20:19.316" v="100" actId="26606"/>
          <ac:spMkLst>
            <pc:docMk/>
            <pc:sldMk cId="305699388" sldId="296"/>
            <ac:spMk id="52" creationId="{D9C69FA7-0958-4ED9-A0DF-E87A0C137BF5}"/>
          </ac:spMkLst>
        </pc:spChg>
        <pc:spChg chg="add del">
          <ac:chgData name="Jenna Stiek" userId="765f33cd-2f9c-4b09-8cac-fdb1056d04bc" providerId="ADAL" clId="{C997CEFA-7E50-4666-93BE-C6505C2C0FF5}" dt="2022-10-07T03:20:22.250" v="102" actId="26606"/>
          <ac:spMkLst>
            <pc:docMk/>
            <pc:sldMk cId="305699388" sldId="296"/>
            <ac:spMk id="54" creationId="{7049A7D3-684C-4C59-A4B6-7B308A6AD34D}"/>
          </ac:spMkLst>
        </pc:spChg>
        <pc:spChg chg="add del">
          <ac:chgData name="Jenna Stiek" userId="765f33cd-2f9c-4b09-8cac-fdb1056d04bc" providerId="ADAL" clId="{C997CEFA-7E50-4666-93BE-C6505C2C0FF5}" dt="2022-10-07T03:20:22.250" v="102" actId="26606"/>
          <ac:spMkLst>
            <pc:docMk/>
            <pc:sldMk cId="305699388" sldId="296"/>
            <ac:spMk id="55" creationId="{D7B1087B-C592-40E7-B532-60B453A2FE6A}"/>
          </ac:spMkLst>
        </pc:spChg>
        <pc:spChg chg="add del">
          <ac:chgData name="Jenna Stiek" userId="765f33cd-2f9c-4b09-8cac-fdb1056d04bc" providerId="ADAL" clId="{C997CEFA-7E50-4666-93BE-C6505C2C0FF5}" dt="2022-10-07T03:20:22.250" v="102" actId="26606"/>
          <ac:spMkLst>
            <pc:docMk/>
            <pc:sldMk cId="305699388" sldId="296"/>
            <ac:spMk id="56" creationId="{14AE7447-E8F8-4A0F-9E3D-94842BFF886E}"/>
          </ac:spMkLst>
        </pc:spChg>
        <pc:spChg chg="add del">
          <ac:chgData name="Jenna Stiek" userId="765f33cd-2f9c-4b09-8cac-fdb1056d04bc" providerId="ADAL" clId="{C997CEFA-7E50-4666-93BE-C6505C2C0FF5}" dt="2022-10-07T03:20:22.250" v="102" actId="26606"/>
          <ac:spMkLst>
            <pc:docMk/>
            <pc:sldMk cId="305699388" sldId="296"/>
            <ac:spMk id="58" creationId="{2A0E4E09-FC02-4ADC-951A-3FFA90B6FE39}"/>
          </ac:spMkLst>
        </pc:spChg>
        <pc:spChg chg="add del">
          <ac:chgData name="Jenna Stiek" userId="765f33cd-2f9c-4b09-8cac-fdb1056d04bc" providerId="ADAL" clId="{C997CEFA-7E50-4666-93BE-C6505C2C0FF5}" dt="2022-10-07T03:20:22.250" v="102" actId="26606"/>
          <ac:spMkLst>
            <pc:docMk/>
            <pc:sldMk cId="305699388" sldId="296"/>
            <ac:spMk id="59" creationId="{14A1598B-1957-47CF-AAF4-F7A36DA0E7CB}"/>
          </ac:spMkLst>
        </pc:spChg>
        <pc:spChg chg="add del">
          <ac:chgData name="Jenna Stiek" userId="765f33cd-2f9c-4b09-8cac-fdb1056d04bc" providerId="ADAL" clId="{C997CEFA-7E50-4666-93BE-C6505C2C0FF5}" dt="2022-10-07T03:20:26.379" v="104" actId="26606"/>
          <ac:spMkLst>
            <pc:docMk/>
            <pc:sldMk cId="305699388" sldId="296"/>
            <ac:spMk id="61" creationId="{2550AE69-AC86-4188-83E5-A856C4F1DCFF}"/>
          </ac:spMkLst>
        </pc:spChg>
        <pc:spChg chg="add del">
          <ac:chgData name="Jenna Stiek" userId="765f33cd-2f9c-4b09-8cac-fdb1056d04bc" providerId="ADAL" clId="{C997CEFA-7E50-4666-93BE-C6505C2C0FF5}" dt="2022-10-07T03:20:26.379" v="104" actId="26606"/>
          <ac:spMkLst>
            <pc:docMk/>
            <pc:sldMk cId="305699388" sldId="296"/>
            <ac:spMk id="62" creationId="{EC4CA156-2C9D-4F0C-B229-88D8B5E17BCF}"/>
          </ac:spMkLst>
        </pc:spChg>
        <pc:spChg chg="add del">
          <ac:chgData name="Jenna Stiek" userId="765f33cd-2f9c-4b09-8cac-fdb1056d04bc" providerId="ADAL" clId="{C997CEFA-7E50-4666-93BE-C6505C2C0FF5}" dt="2022-10-07T03:20:26.379" v="104" actId="26606"/>
          <ac:spMkLst>
            <pc:docMk/>
            <pc:sldMk cId="305699388" sldId="296"/>
            <ac:spMk id="63" creationId="{D7361ED3-EBE5-4EFC-8DA3-D0CE4BF2F4B1}"/>
          </ac:spMkLst>
        </pc:spChg>
        <pc:spChg chg="add del">
          <ac:chgData name="Jenna Stiek" userId="765f33cd-2f9c-4b09-8cac-fdb1056d04bc" providerId="ADAL" clId="{C997CEFA-7E50-4666-93BE-C6505C2C0FF5}" dt="2022-10-07T03:20:26.379" v="104" actId="26606"/>
          <ac:spMkLst>
            <pc:docMk/>
            <pc:sldMk cId="305699388" sldId="296"/>
            <ac:spMk id="67" creationId="{E8035907-EB9C-4E11-8A9B-D25B0AD8D749}"/>
          </ac:spMkLst>
        </pc:spChg>
        <pc:spChg chg="add del">
          <ac:chgData name="Jenna Stiek" userId="765f33cd-2f9c-4b09-8cac-fdb1056d04bc" providerId="ADAL" clId="{C997CEFA-7E50-4666-93BE-C6505C2C0FF5}" dt="2022-10-07T03:20:26.379" v="104" actId="26606"/>
          <ac:spMkLst>
            <pc:docMk/>
            <pc:sldMk cId="305699388" sldId="296"/>
            <ac:spMk id="68" creationId="{23991EB4-1F71-4BE4-B24D-277DD5EE90AF}"/>
          </ac:spMkLst>
        </pc:spChg>
        <pc:spChg chg="add del">
          <ac:chgData name="Jenna Stiek" userId="765f33cd-2f9c-4b09-8cac-fdb1056d04bc" providerId="ADAL" clId="{C997CEFA-7E50-4666-93BE-C6505C2C0FF5}" dt="2022-10-07T03:20:26.379" v="104" actId="26606"/>
          <ac:spMkLst>
            <pc:docMk/>
            <pc:sldMk cId="305699388" sldId="296"/>
            <ac:spMk id="69" creationId="{D9C69FA7-0958-4ED9-A0DF-E87A0C137BF5}"/>
          </ac:spMkLst>
        </pc:spChg>
        <pc:spChg chg="add del">
          <ac:chgData name="Jenna Stiek" userId="765f33cd-2f9c-4b09-8cac-fdb1056d04bc" providerId="ADAL" clId="{C997CEFA-7E50-4666-93BE-C6505C2C0FF5}" dt="2022-10-07T03:20:28.446" v="106" actId="26606"/>
          <ac:spMkLst>
            <pc:docMk/>
            <pc:sldMk cId="305699388" sldId="296"/>
            <ac:spMk id="71" creationId="{2550AE69-AC86-4188-83E5-A856C4F1DCFF}"/>
          </ac:spMkLst>
        </pc:spChg>
        <pc:spChg chg="add del">
          <ac:chgData name="Jenna Stiek" userId="765f33cd-2f9c-4b09-8cac-fdb1056d04bc" providerId="ADAL" clId="{C997CEFA-7E50-4666-93BE-C6505C2C0FF5}" dt="2022-10-07T03:20:28.446" v="106" actId="26606"/>
          <ac:spMkLst>
            <pc:docMk/>
            <pc:sldMk cId="305699388" sldId="296"/>
            <ac:spMk id="72" creationId="{EC4CA156-2C9D-4F0C-B229-88D8B5E17BCF}"/>
          </ac:spMkLst>
        </pc:spChg>
        <pc:spChg chg="add del">
          <ac:chgData name="Jenna Stiek" userId="765f33cd-2f9c-4b09-8cac-fdb1056d04bc" providerId="ADAL" clId="{C997CEFA-7E50-4666-93BE-C6505C2C0FF5}" dt="2022-10-07T03:20:28.446" v="106" actId="26606"/>
          <ac:spMkLst>
            <pc:docMk/>
            <pc:sldMk cId="305699388" sldId="296"/>
            <ac:spMk id="73" creationId="{D7361ED3-EBE5-4EFC-8DA3-D0CE4BF2F4B1}"/>
          </ac:spMkLst>
        </pc:spChg>
        <pc:spChg chg="add del">
          <ac:chgData name="Jenna Stiek" userId="765f33cd-2f9c-4b09-8cac-fdb1056d04bc" providerId="ADAL" clId="{C997CEFA-7E50-4666-93BE-C6505C2C0FF5}" dt="2022-10-07T03:20:28.446" v="106" actId="26606"/>
          <ac:spMkLst>
            <pc:docMk/>
            <pc:sldMk cId="305699388" sldId="296"/>
            <ac:spMk id="75" creationId="{2A0E4E09-FC02-4ADC-951A-3FFA90B6FE39}"/>
          </ac:spMkLst>
        </pc:spChg>
        <pc:spChg chg="add del">
          <ac:chgData name="Jenna Stiek" userId="765f33cd-2f9c-4b09-8cac-fdb1056d04bc" providerId="ADAL" clId="{C997CEFA-7E50-4666-93BE-C6505C2C0FF5}" dt="2022-10-07T03:20:28.446" v="106" actId="26606"/>
          <ac:spMkLst>
            <pc:docMk/>
            <pc:sldMk cId="305699388" sldId="296"/>
            <ac:spMk id="76" creationId="{0060CE1A-A2ED-43AC-857D-05822177FAD1}"/>
          </ac:spMkLst>
        </pc:spChg>
        <pc:spChg chg="add">
          <ac:chgData name="Jenna Stiek" userId="765f33cd-2f9c-4b09-8cac-fdb1056d04bc" providerId="ADAL" clId="{C997CEFA-7E50-4666-93BE-C6505C2C0FF5}" dt="2022-10-07T03:20:28.537" v="107" actId="26606"/>
          <ac:spMkLst>
            <pc:docMk/>
            <pc:sldMk cId="305699388" sldId="296"/>
            <ac:spMk id="78" creationId="{2550AE69-AC86-4188-83E5-A856C4F1DCFF}"/>
          </ac:spMkLst>
        </pc:spChg>
        <pc:spChg chg="add">
          <ac:chgData name="Jenna Stiek" userId="765f33cd-2f9c-4b09-8cac-fdb1056d04bc" providerId="ADAL" clId="{C997CEFA-7E50-4666-93BE-C6505C2C0FF5}" dt="2022-10-07T03:20:28.537" v="107" actId="26606"/>
          <ac:spMkLst>
            <pc:docMk/>
            <pc:sldMk cId="305699388" sldId="296"/>
            <ac:spMk id="79" creationId="{EC4CA156-2C9D-4F0C-B229-88D8B5E17BCF}"/>
          </ac:spMkLst>
        </pc:spChg>
        <pc:spChg chg="add">
          <ac:chgData name="Jenna Stiek" userId="765f33cd-2f9c-4b09-8cac-fdb1056d04bc" providerId="ADAL" clId="{C997CEFA-7E50-4666-93BE-C6505C2C0FF5}" dt="2022-10-07T03:20:28.537" v="107" actId="26606"/>
          <ac:spMkLst>
            <pc:docMk/>
            <pc:sldMk cId="305699388" sldId="296"/>
            <ac:spMk id="80" creationId="{D7361ED3-EBE5-4EFC-8DA3-D0CE4BF2F4B1}"/>
          </ac:spMkLst>
        </pc:spChg>
        <pc:spChg chg="add">
          <ac:chgData name="Jenna Stiek" userId="765f33cd-2f9c-4b09-8cac-fdb1056d04bc" providerId="ADAL" clId="{C997CEFA-7E50-4666-93BE-C6505C2C0FF5}" dt="2022-10-07T03:20:28.537" v="107" actId="26606"/>
          <ac:spMkLst>
            <pc:docMk/>
            <pc:sldMk cId="305699388" sldId="296"/>
            <ac:spMk id="82" creationId="{5AAA0D94-BFF0-44AF-9E04-13800A619408}"/>
          </ac:spMkLst>
        </pc:spChg>
        <pc:spChg chg="add">
          <ac:chgData name="Jenna Stiek" userId="765f33cd-2f9c-4b09-8cac-fdb1056d04bc" providerId="ADAL" clId="{C997CEFA-7E50-4666-93BE-C6505C2C0FF5}" dt="2022-10-07T03:20:28.537" v="107" actId="26606"/>
          <ac:spMkLst>
            <pc:docMk/>
            <pc:sldMk cId="305699388" sldId="296"/>
            <ac:spMk id="83" creationId="{4E0242FF-80FA-4D90-877A-E17E4224060A}"/>
          </ac:spMkLst>
        </pc:spChg>
        <pc:spChg chg="add">
          <ac:chgData name="Jenna Stiek" userId="765f33cd-2f9c-4b09-8cac-fdb1056d04bc" providerId="ADAL" clId="{C997CEFA-7E50-4666-93BE-C6505C2C0FF5}" dt="2022-10-07T03:20:28.537" v="107" actId="26606"/>
          <ac:spMkLst>
            <pc:docMk/>
            <pc:sldMk cId="305699388" sldId="296"/>
            <ac:spMk id="84" creationId="{1B92E287-CC3E-48F7-B435-D232FB9006BA}"/>
          </ac:spMkLst>
        </pc:spChg>
        <pc:spChg chg="add">
          <ac:chgData name="Jenna Stiek" userId="765f33cd-2f9c-4b09-8cac-fdb1056d04bc" providerId="ADAL" clId="{C997CEFA-7E50-4666-93BE-C6505C2C0FF5}" dt="2022-10-07T03:20:28.537" v="107" actId="26606"/>
          <ac:spMkLst>
            <pc:docMk/>
            <pc:sldMk cId="305699388" sldId="296"/>
            <ac:spMk id="85" creationId="{B354BB7A-6D45-494D-90A8-2F497C01F67E}"/>
          </ac:spMkLst>
        </pc:spChg>
        <pc:grpChg chg="add del">
          <ac:chgData name="Jenna Stiek" userId="765f33cd-2f9c-4b09-8cac-fdb1056d04bc" providerId="ADAL" clId="{C997CEFA-7E50-4666-93BE-C6505C2C0FF5}" dt="2022-10-07T03:20:10.740" v="94" actId="26606"/>
          <ac:grpSpMkLst>
            <pc:docMk/>
            <pc:sldMk cId="305699388" sldId="296"/>
            <ac:grpSpMk id="15" creationId="{85105087-7F16-4C94-837C-C45445116665}"/>
          </ac:grpSpMkLst>
        </pc:grpChg>
        <pc:grpChg chg="add del">
          <ac:chgData name="Jenna Stiek" userId="765f33cd-2f9c-4b09-8cac-fdb1056d04bc" providerId="ADAL" clId="{C997CEFA-7E50-4666-93BE-C6505C2C0FF5}" dt="2022-10-07T03:20:10.740" v="94" actId="26606"/>
          <ac:grpSpMkLst>
            <pc:docMk/>
            <pc:sldMk cId="305699388" sldId="296"/>
            <ac:grpSpMk id="27" creationId="{A12E4495-24BE-4FFE-91E5-5BA7727EF108}"/>
          </ac:grpSpMkLst>
        </pc:grpChg>
        <pc:grpChg chg="add del">
          <ac:chgData name="Jenna Stiek" userId="765f33cd-2f9c-4b09-8cac-fdb1056d04bc" providerId="ADAL" clId="{C997CEFA-7E50-4666-93BE-C6505C2C0FF5}" dt="2022-10-07T03:20:13.283" v="96" actId="26606"/>
          <ac:grpSpMkLst>
            <pc:docMk/>
            <pc:sldMk cId="305699388" sldId="296"/>
            <ac:grpSpMk id="34" creationId="{85105087-7F16-4C94-837C-C45445116665}"/>
          </ac:grpSpMkLst>
        </pc:grpChg>
        <pc:grpChg chg="add del">
          <ac:chgData name="Jenna Stiek" userId="765f33cd-2f9c-4b09-8cac-fdb1056d04bc" providerId="ADAL" clId="{C997CEFA-7E50-4666-93BE-C6505C2C0FF5}" dt="2022-10-07T03:20:17.055" v="98" actId="26606"/>
          <ac:grpSpMkLst>
            <pc:docMk/>
            <pc:sldMk cId="305699388" sldId="296"/>
            <ac:grpSpMk id="42" creationId="{85105087-7F16-4C94-837C-C45445116665}"/>
          </ac:grpSpMkLst>
        </pc:grpChg>
        <pc:grpChg chg="add del">
          <ac:chgData name="Jenna Stiek" userId="765f33cd-2f9c-4b09-8cac-fdb1056d04bc" providerId="ADAL" clId="{C997CEFA-7E50-4666-93BE-C6505C2C0FF5}" dt="2022-10-07T03:20:19.316" v="100" actId="26606"/>
          <ac:grpSpMkLst>
            <pc:docMk/>
            <pc:sldMk cId="305699388" sldId="296"/>
            <ac:grpSpMk id="49" creationId="{85105087-7F16-4C94-837C-C45445116665}"/>
          </ac:grpSpMkLst>
        </pc:grpChg>
        <pc:grpChg chg="add del">
          <ac:chgData name="Jenna Stiek" userId="765f33cd-2f9c-4b09-8cac-fdb1056d04bc" providerId="ADAL" clId="{C997CEFA-7E50-4666-93BE-C6505C2C0FF5}" dt="2022-10-07T03:20:22.250" v="102" actId="26606"/>
          <ac:grpSpMkLst>
            <pc:docMk/>
            <pc:sldMk cId="305699388" sldId="296"/>
            <ac:grpSpMk id="57" creationId="{85981F80-69EE-4E2B-82A8-47FDFD7720AC}"/>
          </ac:grpSpMkLst>
        </pc:grpChg>
        <pc:grpChg chg="add del">
          <ac:chgData name="Jenna Stiek" userId="765f33cd-2f9c-4b09-8cac-fdb1056d04bc" providerId="ADAL" clId="{C997CEFA-7E50-4666-93BE-C6505C2C0FF5}" dt="2022-10-07T03:20:26.379" v="104" actId="26606"/>
          <ac:grpSpMkLst>
            <pc:docMk/>
            <pc:sldMk cId="305699388" sldId="296"/>
            <ac:grpSpMk id="64" creationId="{85105087-7F16-4C94-837C-C45445116665}"/>
          </ac:grpSpMkLst>
        </pc:grpChg>
        <pc:grpChg chg="add del">
          <ac:chgData name="Jenna Stiek" userId="765f33cd-2f9c-4b09-8cac-fdb1056d04bc" providerId="ADAL" clId="{C997CEFA-7E50-4666-93BE-C6505C2C0FF5}" dt="2022-10-07T03:20:28.446" v="106" actId="26606"/>
          <ac:grpSpMkLst>
            <pc:docMk/>
            <pc:sldMk cId="305699388" sldId="296"/>
            <ac:grpSpMk id="74" creationId="{85105087-7F16-4C94-837C-C45445116665}"/>
          </ac:grpSpMkLst>
        </pc:grpChg>
        <pc:grpChg chg="add">
          <ac:chgData name="Jenna Stiek" userId="765f33cd-2f9c-4b09-8cac-fdb1056d04bc" providerId="ADAL" clId="{C997CEFA-7E50-4666-93BE-C6505C2C0FF5}" dt="2022-10-07T03:20:28.537" v="107" actId="26606"/>
          <ac:grpSpMkLst>
            <pc:docMk/>
            <pc:sldMk cId="305699388" sldId="296"/>
            <ac:grpSpMk id="81" creationId="{85105087-7F16-4C94-837C-C45445116665}"/>
          </ac:grpSpMkLst>
        </pc:grpChg>
        <pc:grpChg chg="add">
          <ac:chgData name="Jenna Stiek" userId="765f33cd-2f9c-4b09-8cac-fdb1056d04bc" providerId="ADAL" clId="{C997CEFA-7E50-4666-93BE-C6505C2C0FF5}" dt="2022-10-07T03:20:28.537" v="107" actId="26606"/>
          <ac:grpSpMkLst>
            <pc:docMk/>
            <pc:sldMk cId="305699388" sldId="296"/>
            <ac:grpSpMk id="86" creationId="{A12E4495-24BE-4FFE-91E5-5BA7727EF108}"/>
          </ac:grpSpMkLst>
        </pc:grpChg>
        <pc:picChg chg="add mod">
          <ac:chgData name="Jenna Stiek" userId="765f33cd-2f9c-4b09-8cac-fdb1056d04bc" providerId="ADAL" clId="{C997CEFA-7E50-4666-93BE-C6505C2C0FF5}" dt="2022-10-07T03:20:28.537" v="107" actId="26606"/>
          <ac:picMkLst>
            <pc:docMk/>
            <pc:sldMk cId="305699388" sldId="296"/>
            <ac:picMk id="4" creationId="{2A659608-4027-D78B-479F-DD9585D99192}"/>
          </ac:picMkLst>
        </pc:picChg>
      </pc:sldChg>
      <pc:sldChg chg="addSp delSp modSp new mod setBg setClrOvrMap">
        <pc:chgData name="Jenna Stiek" userId="765f33cd-2f9c-4b09-8cac-fdb1056d04bc" providerId="ADAL" clId="{C997CEFA-7E50-4666-93BE-C6505C2C0FF5}" dt="2022-10-07T03:19:22.363" v="60" actId="26606"/>
        <pc:sldMkLst>
          <pc:docMk/>
          <pc:sldMk cId="2658543219" sldId="297"/>
        </pc:sldMkLst>
        <pc:spChg chg="add del">
          <ac:chgData name="Jenna Stiek" userId="765f33cd-2f9c-4b09-8cac-fdb1056d04bc" providerId="ADAL" clId="{C997CEFA-7E50-4666-93BE-C6505C2C0FF5}" dt="2022-10-07T03:19:16.989" v="55" actId="26606"/>
          <ac:spMkLst>
            <pc:docMk/>
            <pc:sldMk cId="2658543219" sldId="297"/>
            <ac:spMk id="8" creationId="{3E9FBC8E-8666-4442-8D7D-B250510CD44D}"/>
          </ac:spMkLst>
        </pc:spChg>
        <pc:spChg chg="add del">
          <ac:chgData name="Jenna Stiek" userId="765f33cd-2f9c-4b09-8cac-fdb1056d04bc" providerId="ADAL" clId="{C997CEFA-7E50-4666-93BE-C6505C2C0FF5}" dt="2022-10-07T03:19:19.675" v="57" actId="26606"/>
          <ac:spMkLst>
            <pc:docMk/>
            <pc:sldMk cId="2658543219" sldId="297"/>
            <ac:spMk id="10" creationId="{3E9FBC8E-8666-4442-8D7D-B250510CD44D}"/>
          </ac:spMkLst>
        </pc:spChg>
        <pc:spChg chg="add del">
          <ac:chgData name="Jenna Stiek" userId="765f33cd-2f9c-4b09-8cac-fdb1056d04bc" providerId="ADAL" clId="{C997CEFA-7E50-4666-93BE-C6505C2C0FF5}" dt="2022-10-07T03:19:22.349" v="59" actId="26606"/>
          <ac:spMkLst>
            <pc:docMk/>
            <pc:sldMk cId="2658543219" sldId="297"/>
            <ac:spMk id="12" creationId="{3E9FBC8E-8666-4442-8D7D-B250510CD44D}"/>
          </ac:spMkLst>
        </pc:spChg>
        <pc:spChg chg="add">
          <ac:chgData name="Jenna Stiek" userId="765f33cd-2f9c-4b09-8cac-fdb1056d04bc" providerId="ADAL" clId="{C997CEFA-7E50-4666-93BE-C6505C2C0FF5}" dt="2022-10-07T03:19:22.363" v="60" actId="26606"/>
          <ac:spMkLst>
            <pc:docMk/>
            <pc:sldMk cId="2658543219" sldId="297"/>
            <ac:spMk id="14" creationId="{3E9FBC8E-8666-4442-8D7D-B250510CD44D}"/>
          </ac:spMkLst>
        </pc:spChg>
        <pc:picChg chg="add mod">
          <ac:chgData name="Jenna Stiek" userId="765f33cd-2f9c-4b09-8cac-fdb1056d04bc" providerId="ADAL" clId="{C997CEFA-7E50-4666-93BE-C6505C2C0FF5}" dt="2022-10-07T03:19:22.363" v="60" actId="26606"/>
          <ac:picMkLst>
            <pc:docMk/>
            <pc:sldMk cId="2658543219" sldId="297"/>
            <ac:picMk id="3" creationId="{E29963E7-8B1C-9BD7-D43C-C536A21012F9}"/>
          </ac:picMkLst>
        </pc:picChg>
      </pc:sldChg>
      <pc:sldChg chg="addSp modSp new mod setBg">
        <pc:chgData name="Jenna Stiek" userId="765f33cd-2f9c-4b09-8cac-fdb1056d04bc" providerId="ADAL" clId="{C997CEFA-7E50-4666-93BE-C6505C2C0FF5}" dt="2022-10-07T03:25:21.949" v="132" actId="26606"/>
        <pc:sldMkLst>
          <pc:docMk/>
          <pc:sldMk cId="2458980010" sldId="298"/>
        </pc:sldMkLst>
        <pc:picChg chg="add mod">
          <ac:chgData name="Jenna Stiek" userId="765f33cd-2f9c-4b09-8cac-fdb1056d04bc" providerId="ADAL" clId="{C997CEFA-7E50-4666-93BE-C6505C2C0FF5}" dt="2022-10-07T03:25:21.949" v="132" actId="26606"/>
          <ac:picMkLst>
            <pc:docMk/>
            <pc:sldMk cId="2458980010" sldId="298"/>
            <ac:picMk id="3" creationId="{5DF41C12-62E8-8072-F794-A3001620DFC7}"/>
          </ac:picMkLst>
        </pc:picChg>
      </pc:sldChg>
      <pc:sldChg chg="addSp modSp new mod ord">
        <pc:chgData name="Jenna Stiek" userId="765f33cd-2f9c-4b09-8cac-fdb1056d04bc" providerId="ADAL" clId="{C997CEFA-7E50-4666-93BE-C6505C2C0FF5}" dt="2022-10-07T15:03:35.655" v="613"/>
        <pc:sldMkLst>
          <pc:docMk/>
          <pc:sldMk cId="565477814" sldId="299"/>
        </pc:sldMkLst>
        <pc:picChg chg="add mod">
          <ac:chgData name="Jenna Stiek" userId="765f33cd-2f9c-4b09-8cac-fdb1056d04bc" providerId="ADAL" clId="{C997CEFA-7E50-4666-93BE-C6505C2C0FF5}" dt="2022-10-07T03:33:49.316" v="136" actId="962"/>
          <ac:picMkLst>
            <pc:docMk/>
            <pc:sldMk cId="565477814" sldId="299"/>
            <ac:picMk id="3" creationId="{03191881-BD09-FD40-03E3-A1D16AC2A696}"/>
          </ac:picMkLst>
        </pc:picChg>
      </pc:sldChg>
      <pc:sldChg chg="addSp modSp new mod">
        <pc:chgData name="Jenna Stiek" userId="765f33cd-2f9c-4b09-8cac-fdb1056d04bc" providerId="ADAL" clId="{C997CEFA-7E50-4666-93BE-C6505C2C0FF5}" dt="2022-10-07T03:33:57.772" v="140" actId="962"/>
        <pc:sldMkLst>
          <pc:docMk/>
          <pc:sldMk cId="3371063678" sldId="300"/>
        </pc:sldMkLst>
        <pc:picChg chg="add mod">
          <ac:chgData name="Jenna Stiek" userId="765f33cd-2f9c-4b09-8cac-fdb1056d04bc" providerId="ADAL" clId="{C997CEFA-7E50-4666-93BE-C6505C2C0FF5}" dt="2022-10-07T03:33:57.772" v="140" actId="962"/>
          <ac:picMkLst>
            <pc:docMk/>
            <pc:sldMk cId="3371063678" sldId="300"/>
            <ac:picMk id="3" creationId="{C5E79D38-AB5A-1080-8F56-E0E53ADAA71D}"/>
          </ac:picMkLst>
        </pc:picChg>
      </pc:sldChg>
      <pc:sldChg chg="addSp delSp modSp new del mod setBg">
        <pc:chgData name="Jenna Stiek" userId="765f33cd-2f9c-4b09-8cac-fdb1056d04bc" providerId="ADAL" clId="{C997CEFA-7E50-4666-93BE-C6505C2C0FF5}" dt="2022-10-07T03:35:41.553" v="159" actId="2696"/>
        <pc:sldMkLst>
          <pc:docMk/>
          <pc:sldMk cId="1432831496" sldId="301"/>
        </pc:sldMkLst>
        <pc:spChg chg="mod">
          <ac:chgData name="Jenna Stiek" userId="765f33cd-2f9c-4b09-8cac-fdb1056d04bc" providerId="ADAL" clId="{C997CEFA-7E50-4666-93BE-C6505C2C0FF5}" dt="2022-10-07T03:35:16.065" v="155" actId="26606"/>
          <ac:spMkLst>
            <pc:docMk/>
            <pc:sldMk cId="1432831496" sldId="301"/>
            <ac:spMk id="2" creationId="{A32EFB9D-84CF-8FE1-AAAC-AB61D0AA3C71}"/>
          </ac:spMkLst>
        </pc:spChg>
        <pc:spChg chg="del">
          <ac:chgData name="Jenna Stiek" userId="765f33cd-2f9c-4b09-8cac-fdb1056d04bc" providerId="ADAL" clId="{C997CEFA-7E50-4666-93BE-C6505C2C0FF5}" dt="2022-10-07T03:34:05.948" v="142"/>
          <ac:spMkLst>
            <pc:docMk/>
            <pc:sldMk cId="1432831496" sldId="301"/>
            <ac:spMk id="3" creationId="{7A447E99-DDBF-60BC-8FE4-9479CBBB9E13}"/>
          </ac:spMkLst>
        </pc:spChg>
        <pc:spChg chg="mod">
          <ac:chgData name="Jenna Stiek" userId="765f33cd-2f9c-4b09-8cac-fdb1056d04bc" providerId="ADAL" clId="{C997CEFA-7E50-4666-93BE-C6505C2C0FF5}" dt="2022-10-07T03:35:16.065" v="155" actId="26606"/>
          <ac:spMkLst>
            <pc:docMk/>
            <pc:sldMk cId="1432831496" sldId="301"/>
            <ac:spMk id="4" creationId="{BA893911-CEED-6A64-061A-4DD15D370BF0}"/>
          </ac:spMkLst>
        </pc:spChg>
        <pc:spChg chg="add">
          <ac:chgData name="Jenna Stiek" userId="765f33cd-2f9c-4b09-8cac-fdb1056d04bc" providerId="ADAL" clId="{C997CEFA-7E50-4666-93BE-C6505C2C0FF5}" dt="2022-10-07T03:35:16.065" v="155" actId="26606"/>
          <ac:spMkLst>
            <pc:docMk/>
            <pc:sldMk cId="1432831496" sldId="301"/>
            <ac:spMk id="15" creationId="{CCF043BA-0C52-4068-BCF5-2B2D89BA9D36}"/>
          </ac:spMkLst>
        </pc:spChg>
        <pc:grpChg chg="add">
          <ac:chgData name="Jenna Stiek" userId="765f33cd-2f9c-4b09-8cac-fdb1056d04bc" providerId="ADAL" clId="{C997CEFA-7E50-4666-93BE-C6505C2C0FF5}" dt="2022-10-07T03:35:16.065" v="155" actId="26606"/>
          <ac:grpSpMkLst>
            <pc:docMk/>
            <pc:sldMk cId="1432831496" sldId="301"/>
            <ac:grpSpMk id="11" creationId="{16DBFAD4-B5FC-442B-A283-381B01B195F7}"/>
          </ac:grpSpMkLst>
        </pc:grpChg>
        <pc:grpChg chg="add">
          <ac:chgData name="Jenna Stiek" userId="765f33cd-2f9c-4b09-8cac-fdb1056d04bc" providerId="ADAL" clId="{C997CEFA-7E50-4666-93BE-C6505C2C0FF5}" dt="2022-10-07T03:35:16.065" v="155" actId="26606"/>
          <ac:grpSpMkLst>
            <pc:docMk/>
            <pc:sldMk cId="1432831496" sldId="301"/>
            <ac:grpSpMk id="17" creationId="{789ACCC8-A635-400E-B9C0-AD9CA57109CE}"/>
          </ac:grpSpMkLst>
        </pc:grpChg>
        <pc:picChg chg="add mod">
          <ac:chgData name="Jenna Stiek" userId="765f33cd-2f9c-4b09-8cac-fdb1056d04bc" providerId="ADAL" clId="{C997CEFA-7E50-4666-93BE-C6505C2C0FF5}" dt="2022-10-07T03:35:16.065" v="155" actId="26606"/>
          <ac:picMkLst>
            <pc:docMk/>
            <pc:sldMk cId="1432831496" sldId="301"/>
            <ac:picMk id="6" creationId="{C052EEA9-9CB3-49CD-62FC-555955945735}"/>
          </ac:picMkLst>
        </pc:picChg>
      </pc:sldChg>
      <pc:sldChg chg="addSp modSp new mod">
        <pc:chgData name="Jenna Stiek" userId="765f33cd-2f9c-4b09-8cac-fdb1056d04bc" providerId="ADAL" clId="{C997CEFA-7E50-4666-93BE-C6505C2C0FF5}" dt="2022-10-07T03:34:16.823" v="148" actId="962"/>
        <pc:sldMkLst>
          <pc:docMk/>
          <pc:sldMk cId="4282169342" sldId="302"/>
        </pc:sldMkLst>
        <pc:picChg chg="add mod">
          <ac:chgData name="Jenna Stiek" userId="765f33cd-2f9c-4b09-8cac-fdb1056d04bc" providerId="ADAL" clId="{C997CEFA-7E50-4666-93BE-C6505C2C0FF5}" dt="2022-10-07T03:34:16.823" v="148" actId="962"/>
          <ac:picMkLst>
            <pc:docMk/>
            <pc:sldMk cId="4282169342" sldId="302"/>
            <ac:picMk id="3" creationId="{9EF2DD6D-00BB-FB6C-6390-AF90BEE55B61}"/>
          </ac:picMkLst>
        </pc:picChg>
      </pc:sldChg>
      <pc:sldChg chg="addSp modSp new mod ord">
        <pc:chgData name="Jenna Stiek" userId="765f33cd-2f9c-4b09-8cac-fdb1056d04bc" providerId="ADAL" clId="{C997CEFA-7E50-4666-93BE-C6505C2C0FF5}" dt="2022-10-07T15:03:09.492" v="611"/>
        <pc:sldMkLst>
          <pc:docMk/>
          <pc:sldMk cId="4022457950" sldId="303"/>
        </pc:sldMkLst>
        <pc:picChg chg="add mod">
          <ac:chgData name="Jenna Stiek" userId="765f33cd-2f9c-4b09-8cac-fdb1056d04bc" providerId="ADAL" clId="{C997CEFA-7E50-4666-93BE-C6505C2C0FF5}" dt="2022-10-07T03:34:28.128" v="152" actId="962"/>
          <ac:picMkLst>
            <pc:docMk/>
            <pc:sldMk cId="4022457950" sldId="303"/>
            <ac:picMk id="3" creationId="{39A2BE3E-6E5A-8D33-566A-AE3FB6E9464E}"/>
          </ac:picMkLst>
        </pc:picChg>
      </pc:sldChg>
      <pc:sldChg chg="addSp delSp modSp new mod ord setBg setClrOvrMap">
        <pc:chgData name="Jenna Stiek" userId="765f33cd-2f9c-4b09-8cac-fdb1056d04bc" providerId="ADAL" clId="{C997CEFA-7E50-4666-93BE-C6505C2C0FF5}" dt="2022-10-07T03:36:03.353" v="171"/>
        <pc:sldMkLst>
          <pc:docMk/>
          <pc:sldMk cId="2328272069" sldId="304"/>
        </pc:sldMkLst>
        <pc:spChg chg="add del">
          <ac:chgData name="Jenna Stiek" userId="765f33cd-2f9c-4b09-8cac-fdb1056d04bc" providerId="ADAL" clId="{C997CEFA-7E50-4666-93BE-C6505C2C0FF5}" dt="2022-10-07T03:35:57.422" v="168" actId="26606"/>
          <ac:spMkLst>
            <pc:docMk/>
            <pc:sldMk cId="2328272069" sldId="304"/>
            <ac:spMk id="6" creationId="{3E9FBC8E-8666-4442-8D7D-B250510CD44D}"/>
          </ac:spMkLst>
        </pc:spChg>
        <pc:spChg chg="add del">
          <ac:chgData name="Jenna Stiek" userId="765f33cd-2f9c-4b09-8cac-fdb1056d04bc" providerId="ADAL" clId="{C997CEFA-7E50-4666-93BE-C6505C2C0FF5}" dt="2022-10-07T03:35:53.103" v="164" actId="26606"/>
          <ac:spMkLst>
            <pc:docMk/>
            <pc:sldMk cId="2328272069" sldId="304"/>
            <ac:spMk id="9" creationId="{3E9FBC8E-8666-4442-8D7D-B250510CD44D}"/>
          </ac:spMkLst>
        </pc:spChg>
        <pc:picChg chg="add del mod">
          <ac:chgData name="Jenna Stiek" userId="765f33cd-2f9c-4b09-8cac-fdb1056d04bc" providerId="ADAL" clId="{C997CEFA-7E50-4666-93BE-C6505C2C0FF5}" dt="2022-10-07T03:35:36.860" v="158" actId="478"/>
          <ac:picMkLst>
            <pc:docMk/>
            <pc:sldMk cId="2328272069" sldId="304"/>
            <ac:picMk id="2" creationId="{18A5CC2D-DF54-D564-C376-AAB6109AA76B}"/>
          </ac:picMkLst>
        </pc:picChg>
        <pc:picChg chg="add mod">
          <ac:chgData name="Jenna Stiek" userId="765f33cd-2f9c-4b09-8cac-fdb1056d04bc" providerId="ADAL" clId="{C997CEFA-7E50-4666-93BE-C6505C2C0FF5}" dt="2022-10-07T03:35:57.425" v="169" actId="26606"/>
          <ac:picMkLst>
            <pc:docMk/>
            <pc:sldMk cId="2328272069" sldId="304"/>
            <ac:picMk id="4" creationId="{2CFBB82B-7431-B749-6ECD-0025EA908747}"/>
          </ac:picMkLst>
        </pc:picChg>
      </pc:sldChg>
      <pc:sldChg chg="ord">
        <pc:chgData name="Jenna Stiek" userId="765f33cd-2f9c-4b09-8cac-fdb1056d04bc" providerId="ADAL" clId="{C997CEFA-7E50-4666-93BE-C6505C2C0FF5}" dt="2022-10-07T03:38:42.670" v="173"/>
        <pc:sldMkLst>
          <pc:docMk/>
          <pc:sldMk cId="3141795610" sldId="310"/>
        </pc:sldMkLst>
      </pc:sldChg>
      <pc:sldChg chg="addSp modSp del mod setBg">
        <pc:chgData name="Jenna Stiek" userId="765f33cd-2f9c-4b09-8cac-fdb1056d04bc" providerId="ADAL" clId="{C997CEFA-7E50-4666-93BE-C6505C2C0FF5}" dt="2022-10-07T03:52:52.685" v="410" actId="2696"/>
        <pc:sldMkLst>
          <pc:docMk/>
          <pc:sldMk cId="3963097451" sldId="357"/>
        </pc:sldMkLst>
        <pc:spChg chg="mod">
          <ac:chgData name="Jenna Stiek" userId="765f33cd-2f9c-4b09-8cac-fdb1056d04bc" providerId="ADAL" clId="{C997CEFA-7E50-4666-93BE-C6505C2C0FF5}" dt="2022-10-07T03:52:19.127" v="393" actId="26606"/>
          <ac:spMkLst>
            <pc:docMk/>
            <pc:sldMk cId="3963097451" sldId="357"/>
            <ac:spMk id="2" creationId="{4EAF810A-62C4-819F-D706-02BF559BEB49}"/>
          </ac:spMkLst>
        </pc:spChg>
        <pc:spChg chg="add">
          <ac:chgData name="Jenna Stiek" userId="765f33cd-2f9c-4b09-8cac-fdb1056d04bc" providerId="ADAL" clId="{C997CEFA-7E50-4666-93BE-C6505C2C0FF5}" dt="2022-10-07T03:52:19.127" v="393" actId="26606"/>
          <ac:spMkLst>
            <pc:docMk/>
            <pc:sldMk cId="3963097451" sldId="357"/>
            <ac:spMk id="9" creationId="{76547778-2E5C-130B-BE5D-9669E3BDC7A5}"/>
          </ac:spMkLst>
        </pc:spChg>
        <pc:spChg chg="add">
          <ac:chgData name="Jenna Stiek" userId="765f33cd-2f9c-4b09-8cac-fdb1056d04bc" providerId="ADAL" clId="{C997CEFA-7E50-4666-93BE-C6505C2C0FF5}" dt="2022-10-07T03:52:19.127" v="393" actId="26606"/>
          <ac:spMkLst>
            <pc:docMk/>
            <pc:sldMk cId="3963097451" sldId="357"/>
            <ac:spMk id="12" creationId="{F3AF35CD-DA30-4E34-B0F3-32C27766DA05}"/>
          </ac:spMkLst>
        </pc:spChg>
        <pc:grpChg chg="add">
          <ac:chgData name="Jenna Stiek" userId="765f33cd-2f9c-4b09-8cac-fdb1056d04bc" providerId="ADAL" clId="{C997CEFA-7E50-4666-93BE-C6505C2C0FF5}" dt="2022-10-07T03:52:19.127" v="393" actId="26606"/>
          <ac:grpSpMkLst>
            <pc:docMk/>
            <pc:sldMk cId="3963097451" sldId="357"/>
            <ac:grpSpMk id="14" creationId="{BCFC42DC-2C46-47C4-BC61-530557385DBD}"/>
          </ac:grpSpMkLst>
        </pc:grpChg>
        <pc:picChg chg="mod">
          <ac:chgData name="Jenna Stiek" userId="765f33cd-2f9c-4b09-8cac-fdb1056d04bc" providerId="ADAL" clId="{C997CEFA-7E50-4666-93BE-C6505C2C0FF5}" dt="2022-10-07T03:52:19.127" v="393" actId="26606"/>
          <ac:picMkLst>
            <pc:docMk/>
            <pc:sldMk cId="3963097451" sldId="357"/>
            <ac:picMk id="5" creationId="{111AE8E1-0F1D-7CE3-1B76-D7C4F640EEF8}"/>
          </ac:picMkLst>
        </pc:picChg>
      </pc:sldChg>
      <pc:sldChg chg="add del">
        <pc:chgData name="Jenna Stiek" userId="765f33cd-2f9c-4b09-8cac-fdb1056d04bc" providerId="ADAL" clId="{C997CEFA-7E50-4666-93BE-C6505C2C0FF5}" dt="2022-10-07T03:50:17.995" v="367" actId="2696"/>
        <pc:sldMkLst>
          <pc:docMk/>
          <pc:sldMk cId="4176995310" sldId="369"/>
        </pc:sldMkLst>
      </pc:sldChg>
      <pc:sldChg chg="ord">
        <pc:chgData name="Jenna Stiek" userId="765f33cd-2f9c-4b09-8cac-fdb1056d04bc" providerId="ADAL" clId="{C997CEFA-7E50-4666-93BE-C6505C2C0FF5}" dt="2022-10-07T03:45:20.591" v="175"/>
        <pc:sldMkLst>
          <pc:docMk/>
          <pc:sldMk cId="1356484177" sldId="415"/>
        </pc:sldMkLst>
      </pc:sldChg>
      <pc:sldChg chg="addSp modSp new mod setBg">
        <pc:chgData name="Jenna Stiek" userId="765f33cd-2f9c-4b09-8cac-fdb1056d04bc" providerId="ADAL" clId="{C997CEFA-7E50-4666-93BE-C6505C2C0FF5}" dt="2022-10-07T03:57:15.831" v="480" actId="20577"/>
        <pc:sldMkLst>
          <pc:docMk/>
          <pc:sldMk cId="3977170924" sldId="427"/>
        </pc:sldMkLst>
        <pc:spChg chg="mod">
          <ac:chgData name="Jenna Stiek" userId="765f33cd-2f9c-4b09-8cac-fdb1056d04bc" providerId="ADAL" clId="{C997CEFA-7E50-4666-93BE-C6505C2C0FF5}" dt="2022-10-07T03:50:04.268" v="365" actId="26606"/>
          <ac:spMkLst>
            <pc:docMk/>
            <pc:sldMk cId="3977170924" sldId="427"/>
            <ac:spMk id="2" creationId="{2732244A-25C7-1B3C-5F98-01421908B2DA}"/>
          </ac:spMkLst>
        </pc:spChg>
        <pc:spChg chg="mod ord">
          <ac:chgData name="Jenna Stiek" userId="765f33cd-2f9c-4b09-8cac-fdb1056d04bc" providerId="ADAL" clId="{C997CEFA-7E50-4666-93BE-C6505C2C0FF5}" dt="2022-10-07T03:57:15.831" v="480" actId="20577"/>
          <ac:spMkLst>
            <pc:docMk/>
            <pc:sldMk cId="3977170924" sldId="427"/>
            <ac:spMk id="3" creationId="{6A8F958F-C61C-DAD3-C24B-E16F94C3BBFE}"/>
          </ac:spMkLst>
        </pc:spChg>
        <pc:spChg chg="add">
          <ac:chgData name="Jenna Stiek" userId="765f33cd-2f9c-4b09-8cac-fdb1056d04bc" providerId="ADAL" clId="{C997CEFA-7E50-4666-93BE-C6505C2C0FF5}" dt="2022-10-07T03:50:04.268" v="365" actId="26606"/>
          <ac:spMkLst>
            <pc:docMk/>
            <pc:sldMk cId="3977170924" sldId="427"/>
            <ac:spMk id="10" creationId="{E009DD9B-5EE2-4C0D-8B2B-351C8C102205}"/>
          </ac:spMkLst>
        </pc:spChg>
        <pc:spChg chg="add">
          <ac:chgData name="Jenna Stiek" userId="765f33cd-2f9c-4b09-8cac-fdb1056d04bc" providerId="ADAL" clId="{C997CEFA-7E50-4666-93BE-C6505C2C0FF5}" dt="2022-10-07T03:50:04.268" v="365" actId="26606"/>
          <ac:spMkLst>
            <pc:docMk/>
            <pc:sldMk cId="3977170924" sldId="427"/>
            <ac:spMk id="12" creationId="{E720DB99-7745-4E75-9D96-AAB6D55C531E}"/>
          </ac:spMkLst>
        </pc:spChg>
        <pc:spChg chg="add">
          <ac:chgData name="Jenna Stiek" userId="765f33cd-2f9c-4b09-8cac-fdb1056d04bc" providerId="ADAL" clId="{C997CEFA-7E50-4666-93BE-C6505C2C0FF5}" dt="2022-10-07T03:50:04.268" v="365" actId="26606"/>
          <ac:spMkLst>
            <pc:docMk/>
            <pc:sldMk cId="3977170924" sldId="427"/>
            <ac:spMk id="14" creationId="{D68803C4-E159-4360-B7BB-74205C8F782D}"/>
          </ac:spMkLst>
        </pc:spChg>
        <pc:spChg chg="add">
          <ac:chgData name="Jenna Stiek" userId="765f33cd-2f9c-4b09-8cac-fdb1056d04bc" providerId="ADAL" clId="{C997CEFA-7E50-4666-93BE-C6505C2C0FF5}" dt="2022-10-07T03:50:04.268" v="365" actId="26606"/>
          <ac:spMkLst>
            <pc:docMk/>
            <pc:sldMk cId="3977170924" sldId="427"/>
            <ac:spMk id="16" creationId="{504B0465-3B07-49BF-BEA7-D81476246293}"/>
          </ac:spMkLst>
        </pc:spChg>
        <pc:spChg chg="add">
          <ac:chgData name="Jenna Stiek" userId="765f33cd-2f9c-4b09-8cac-fdb1056d04bc" providerId="ADAL" clId="{C997CEFA-7E50-4666-93BE-C6505C2C0FF5}" dt="2022-10-07T03:50:04.268" v="365" actId="26606"/>
          <ac:spMkLst>
            <pc:docMk/>
            <pc:sldMk cId="3977170924" sldId="427"/>
            <ac:spMk id="18" creationId="{49B7FFA5-14CB-4A4F-9BCC-CA3AA5D9D276}"/>
          </ac:spMkLst>
        </pc:spChg>
        <pc:spChg chg="add">
          <ac:chgData name="Jenna Stiek" userId="765f33cd-2f9c-4b09-8cac-fdb1056d04bc" providerId="ADAL" clId="{C997CEFA-7E50-4666-93BE-C6505C2C0FF5}" dt="2022-10-07T03:50:04.268" v="365" actId="26606"/>
          <ac:spMkLst>
            <pc:docMk/>
            <pc:sldMk cId="3977170924" sldId="427"/>
            <ac:spMk id="20" creationId="{04E48745-7512-4EC2-9E20-9092D12150CA}"/>
          </ac:spMkLst>
        </pc:spChg>
        <pc:picChg chg="add mod">
          <ac:chgData name="Jenna Stiek" userId="765f33cd-2f9c-4b09-8cac-fdb1056d04bc" providerId="ADAL" clId="{C997CEFA-7E50-4666-93BE-C6505C2C0FF5}" dt="2022-10-07T03:50:04.268" v="365" actId="26606"/>
          <ac:picMkLst>
            <pc:docMk/>
            <pc:sldMk cId="3977170924" sldId="427"/>
            <ac:picMk id="5" creationId="{9443F6AD-8830-E61C-9FFA-89979AAB6789}"/>
          </ac:picMkLst>
        </pc:picChg>
      </pc:sldChg>
      <pc:sldChg chg="addSp modSp new mod setBg">
        <pc:chgData name="Jenna Stiek" userId="765f33cd-2f9c-4b09-8cac-fdb1056d04bc" providerId="ADAL" clId="{C997CEFA-7E50-4666-93BE-C6505C2C0FF5}" dt="2022-10-07T03:51:03.812" v="392" actId="20577"/>
        <pc:sldMkLst>
          <pc:docMk/>
          <pc:sldMk cId="1224656664" sldId="428"/>
        </pc:sldMkLst>
        <pc:spChg chg="mod ord">
          <ac:chgData name="Jenna Stiek" userId="765f33cd-2f9c-4b09-8cac-fdb1056d04bc" providerId="ADAL" clId="{C997CEFA-7E50-4666-93BE-C6505C2C0FF5}" dt="2022-10-07T03:51:03.812" v="392" actId="20577"/>
          <ac:spMkLst>
            <pc:docMk/>
            <pc:sldMk cId="1224656664" sldId="428"/>
            <ac:spMk id="2" creationId="{75C1AD95-2C6A-49A8-AF6F-0A6F0E51E72A}"/>
          </ac:spMkLst>
        </pc:spChg>
        <pc:spChg chg="add">
          <ac:chgData name="Jenna Stiek" userId="765f33cd-2f9c-4b09-8cac-fdb1056d04bc" providerId="ADAL" clId="{C997CEFA-7E50-4666-93BE-C6505C2C0FF5}" dt="2022-10-07T03:50:52.906" v="372" actId="26606"/>
          <ac:spMkLst>
            <pc:docMk/>
            <pc:sldMk cId="1224656664" sldId="428"/>
            <ac:spMk id="9" creationId="{2550AE69-AC86-4188-83E5-A856C4F1DCFF}"/>
          </ac:spMkLst>
        </pc:spChg>
        <pc:spChg chg="add">
          <ac:chgData name="Jenna Stiek" userId="765f33cd-2f9c-4b09-8cac-fdb1056d04bc" providerId="ADAL" clId="{C997CEFA-7E50-4666-93BE-C6505C2C0FF5}" dt="2022-10-07T03:50:52.906" v="372" actId="26606"/>
          <ac:spMkLst>
            <pc:docMk/>
            <pc:sldMk cId="1224656664" sldId="428"/>
            <ac:spMk id="11" creationId="{EC4CA156-2C9D-4F0C-B229-88D8B5E17BCF}"/>
          </ac:spMkLst>
        </pc:spChg>
        <pc:spChg chg="add">
          <ac:chgData name="Jenna Stiek" userId="765f33cd-2f9c-4b09-8cac-fdb1056d04bc" providerId="ADAL" clId="{C997CEFA-7E50-4666-93BE-C6505C2C0FF5}" dt="2022-10-07T03:50:52.906" v="372" actId="26606"/>
          <ac:spMkLst>
            <pc:docMk/>
            <pc:sldMk cId="1224656664" sldId="428"/>
            <ac:spMk id="13" creationId="{D7361ED3-EBE5-4EFC-8DA3-D0CE4BF2F4B1}"/>
          </ac:spMkLst>
        </pc:spChg>
        <pc:spChg chg="add">
          <ac:chgData name="Jenna Stiek" userId="765f33cd-2f9c-4b09-8cac-fdb1056d04bc" providerId="ADAL" clId="{C997CEFA-7E50-4666-93BE-C6505C2C0FF5}" dt="2022-10-07T03:50:52.906" v="372" actId="26606"/>
          <ac:spMkLst>
            <pc:docMk/>
            <pc:sldMk cId="1224656664" sldId="428"/>
            <ac:spMk id="19" creationId="{CFB57ED5-941D-44E2-9320-56A0A026F201}"/>
          </ac:spMkLst>
        </pc:spChg>
        <pc:spChg chg="add">
          <ac:chgData name="Jenna Stiek" userId="765f33cd-2f9c-4b09-8cac-fdb1056d04bc" providerId="ADAL" clId="{C997CEFA-7E50-4666-93BE-C6505C2C0FF5}" dt="2022-10-07T03:50:52.906" v="372" actId="26606"/>
          <ac:spMkLst>
            <pc:docMk/>
            <pc:sldMk cId="1224656664" sldId="428"/>
            <ac:spMk id="21" creationId="{7A1BE9A9-6FBF-4CF1-8F0C-BFCFF1FD962B}"/>
          </ac:spMkLst>
        </pc:spChg>
        <pc:spChg chg="add">
          <ac:chgData name="Jenna Stiek" userId="765f33cd-2f9c-4b09-8cac-fdb1056d04bc" providerId="ADAL" clId="{C997CEFA-7E50-4666-93BE-C6505C2C0FF5}" dt="2022-10-07T03:50:52.906" v="372" actId="26606"/>
          <ac:spMkLst>
            <pc:docMk/>
            <pc:sldMk cId="1224656664" sldId="428"/>
            <ac:spMk id="23" creationId="{C4AE8163-578C-46A4-BF65-BD3AEEF2A05E}"/>
          </ac:spMkLst>
        </pc:spChg>
        <pc:spChg chg="add">
          <ac:chgData name="Jenna Stiek" userId="765f33cd-2f9c-4b09-8cac-fdb1056d04bc" providerId="ADAL" clId="{C997CEFA-7E50-4666-93BE-C6505C2C0FF5}" dt="2022-10-07T03:50:52.906" v="372" actId="26606"/>
          <ac:spMkLst>
            <pc:docMk/>
            <pc:sldMk cId="1224656664" sldId="428"/>
            <ac:spMk id="25" creationId="{346F56CC-F97A-40DF-9A88-6D8BF7A6A75B}"/>
          </ac:spMkLst>
        </pc:spChg>
        <pc:grpChg chg="add">
          <ac:chgData name="Jenna Stiek" userId="765f33cd-2f9c-4b09-8cac-fdb1056d04bc" providerId="ADAL" clId="{C997CEFA-7E50-4666-93BE-C6505C2C0FF5}" dt="2022-10-07T03:50:52.906" v="372" actId="26606"/>
          <ac:grpSpMkLst>
            <pc:docMk/>
            <pc:sldMk cId="1224656664" sldId="428"/>
            <ac:grpSpMk id="15" creationId="{85105087-7F16-4C94-837C-C45445116665}"/>
          </ac:grpSpMkLst>
        </pc:grpChg>
        <pc:grpChg chg="add">
          <ac:chgData name="Jenna Stiek" userId="765f33cd-2f9c-4b09-8cac-fdb1056d04bc" providerId="ADAL" clId="{C997CEFA-7E50-4666-93BE-C6505C2C0FF5}" dt="2022-10-07T03:50:52.906" v="372" actId="26606"/>
          <ac:grpSpMkLst>
            <pc:docMk/>
            <pc:sldMk cId="1224656664" sldId="428"/>
            <ac:grpSpMk id="27" creationId="{694818F1-2ACF-4181-B8B6-7637EB92BD6E}"/>
          </ac:grpSpMkLst>
        </pc:grpChg>
        <pc:picChg chg="add mod">
          <ac:chgData name="Jenna Stiek" userId="765f33cd-2f9c-4b09-8cac-fdb1056d04bc" providerId="ADAL" clId="{C997CEFA-7E50-4666-93BE-C6505C2C0FF5}" dt="2022-10-07T03:50:52.906" v="372" actId="26606"/>
          <ac:picMkLst>
            <pc:docMk/>
            <pc:sldMk cId="1224656664" sldId="428"/>
            <ac:picMk id="4" creationId="{77808134-6C9B-6CA4-6D63-A52BC4E0396B}"/>
          </ac:picMkLst>
        </pc:picChg>
      </pc:sldChg>
      <pc:sldChg chg="add del ord">
        <pc:chgData name="Jenna Stiek" userId="765f33cd-2f9c-4b09-8cac-fdb1056d04bc" providerId="ADAL" clId="{C997CEFA-7E50-4666-93BE-C6505C2C0FF5}" dt="2022-10-07T03:50:12.272" v="366" actId="2696"/>
        <pc:sldMkLst>
          <pc:docMk/>
          <pc:sldMk cId="2598777929" sldId="428"/>
        </pc:sldMkLst>
      </pc:sldChg>
      <pc:sldChg chg="addSp modSp new mod ord setBg">
        <pc:chgData name="Jenna Stiek" userId="765f33cd-2f9c-4b09-8cac-fdb1056d04bc" providerId="ADAL" clId="{C997CEFA-7E50-4666-93BE-C6505C2C0FF5}" dt="2022-10-07T03:56:59.650" v="454" actId="20577"/>
        <pc:sldMkLst>
          <pc:docMk/>
          <pc:sldMk cId="278050359" sldId="429"/>
        </pc:sldMkLst>
        <pc:spChg chg="mod">
          <ac:chgData name="Jenna Stiek" userId="765f33cd-2f9c-4b09-8cac-fdb1056d04bc" providerId="ADAL" clId="{C997CEFA-7E50-4666-93BE-C6505C2C0FF5}" dt="2022-10-07T03:56:59.650" v="454" actId="20577"/>
          <ac:spMkLst>
            <pc:docMk/>
            <pc:sldMk cId="278050359" sldId="429"/>
            <ac:spMk id="2" creationId="{7B4B25B1-0F7B-F760-FD43-4902136D8A52}"/>
          </ac:spMkLst>
        </pc:spChg>
        <pc:spChg chg="add">
          <ac:chgData name="Jenna Stiek" userId="765f33cd-2f9c-4b09-8cac-fdb1056d04bc" providerId="ADAL" clId="{C997CEFA-7E50-4666-93BE-C6505C2C0FF5}" dt="2022-10-07T03:52:40.092" v="396" actId="26606"/>
          <ac:spMkLst>
            <pc:docMk/>
            <pc:sldMk cId="278050359" sldId="429"/>
            <ac:spMk id="8" creationId="{2550AE69-AC86-4188-83E5-A856C4F1DCFF}"/>
          </ac:spMkLst>
        </pc:spChg>
        <pc:spChg chg="add">
          <ac:chgData name="Jenna Stiek" userId="765f33cd-2f9c-4b09-8cac-fdb1056d04bc" providerId="ADAL" clId="{C997CEFA-7E50-4666-93BE-C6505C2C0FF5}" dt="2022-10-07T03:52:40.092" v="396" actId="26606"/>
          <ac:spMkLst>
            <pc:docMk/>
            <pc:sldMk cId="278050359" sldId="429"/>
            <ac:spMk id="10" creationId="{EC4CA156-2C9D-4F0C-B229-88D8B5E17BCF}"/>
          </ac:spMkLst>
        </pc:spChg>
        <pc:spChg chg="add">
          <ac:chgData name="Jenna Stiek" userId="765f33cd-2f9c-4b09-8cac-fdb1056d04bc" providerId="ADAL" clId="{C997CEFA-7E50-4666-93BE-C6505C2C0FF5}" dt="2022-10-07T03:52:40.092" v="396" actId="26606"/>
          <ac:spMkLst>
            <pc:docMk/>
            <pc:sldMk cId="278050359" sldId="429"/>
            <ac:spMk id="12" creationId="{D7361ED3-EBE5-4EFC-8DA3-D0CE4BF2F4B1}"/>
          </ac:spMkLst>
        </pc:spChg>
        <pc:spChg chg="add">
          <ac:chgData name="Jenna Stiek" userId="765f33cd-2f9c-4b09-8cac-fdb1056d04bc" providerId="ADAL" clId="{C997CEFA-7E50-4666-93BE-C6505C2C0FF5}" dt="2022-10-07T03:52:40.092" v="396" actId="26606"/>
          <ac:spMkLst>
            <pc:docMk/>
            <pc:sldMk cId="278050359" sldId="429"/>
            <ac:spMk id="18" creationId="{19A1D830-E73C-47A9-A534-323CEEFF5B32}"/>
          </ac:spMkLst>
        </pc:spChg>
        <pc:spChg chg="add">
          <ac:chgData name="Jenna Stiek" userId="765f33cd-2f9c-4b09-8cac-fdb1056d04bc" providerId="ADAL" clId="{C997CEFA-7E50-4666-93BE-C6505C2C0FF5}" dt="2022-10-07T03:52:40.092" v="396" actId="26606"/>
          <ac:spMkLst>
            <pc:docMk/>
            <pc:sldMk cId="278050359" sldId="429"/>
            <ac:spMk id="20" creationId="{8F69FBEC-4C47-4288-962D-3FC20C79F3F5}"/>
          </ac:spMkLst>
        </pc:spChg>
        <pc:grpChg chg="add">
          <ac:chgData name="Jenna Stiek" userId="765f33cd-2f9c-4b09-8cac-fdb1056d04bc" providerId="ADAL" clId="{C997CEFA-7E50-4666-93BE-C6505C2C0FF5}" dt="2022-10-07T03:52:40.092" v="396" actId="26606"/>
          <ac:grpSpMkLst>
            <pc:docMk/>
            <pc:sldMk cId="278050359" sldId="429"/>
            <ac:grpSpMk id="14" creationId="{85105087-7F16-4C94-837C-C45445116665}"/>
          </ac:grpSpMkLst>
        </pc:grpChg>
        <pc:grpChg chg="add">
          <ac:chgData name="Jenna Stiek" userId="765f33cd-2f9c-4b09-8cac-fdb1056d04bc" providerId="ADAL" clId="{C997CEFA-7E50-4666-93BE-C6505C2C0FF5}" dt="2022-10-07T03:52:40.092" v="396" actId="26606"/>
          <ac:grpSpMkLst>
            <pc:docMk/>
            <pc:sldMk cId="278050359" sldId="429"/>
            <ac:grpSpMk id="22" creationId="{54F6FC82-E588-4DA0-8096-0C3BD54F17B5}"/>
          </ac:grpSpMkLst>
        </pc:grpChg>
        <pc:picChg chg="add mod">
          <ac:chgData name="Jenna Stiek" userId="765f33cd-2f9c-4b09-8cac-fdb1056d04bc" providerId="ADAL" clId="{C997CEFA-7E50-4666-93BE-C6505C2C0FF5}" dt="2022-10-07T03:52:40.092" v="396" actId="26606"/>
          <ac:picMkLst>
            <pc:docMk/>
            <pc:sldMk cId="278050359" sldId="429"/>
            <ac:picMk id="3" creationId="{66B69F77-9A33-8E96-B7D5-984607AD448D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25T18:39:31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383 174 7489 0 0,'0'0'7636'0'0,"-382"-152"-10580"0"0,382 131-7509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25T18:39:33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76 7553 0 0,'0'0'8340'0'0,"-287"-76"-10596"0"0,306 76-2112 0 0,38 0-2133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25T18:39:35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96 261 8193 0 0,'0'0'7396'0'0,"-96"-260"-16824"0"0</inkml:trace>
</inkml:ink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10/7/2022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customXml" Target="../ink/ink2.xml"/><Relationship Id="rId4" Type="http://schemas.openxmlformats.org/officeDocument/2006/relationships/image" Target="../media/image2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4.jp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FDEBDB-5859-4B9E-8810-2C5CFED0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A8DE1-F4D3-4BE5-BF34-0B36A1F9BE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942975"/>
            <a:ext cx="9966960" cy="3525056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Boone County Nature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7720AD-AB89-460B-8658-BD11B2B8E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649148"/>
            <a:ext cx="9948672" cy="148615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>
                    <a:alpha val="60000"/>
                  </a:srgbClr>
                </a:solidFill>
              </a:rPr>
              <a:t>Columbia Public Schools</a:t>
            </a:r>
          </a:p>
          <a:p>
            <a:pPr algn="ctr"/>
            <a:r>
              <a:rPr lang="en-US" dirty="0">
                <a:solidFill>
                  <a:srgbClr val="FFFFFF">
                    <a:alpha val="60000"/>
                  </a:srgbClr>
                </a:solidFill>
              </a:rPr>
              <a:t>Missouri Department of Conservation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D1A340-723B-4014-B5FE-204F06273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58589"/>
            <a:ext cx="9144000" cy="0"/>
          </a:xfrm>
          <a:prstGeom prst="line">
            <a:avLst/>
          </a:prstGeom>
          <a:ln w="28575">
            <a:solidFill>
              <a:srgbClr val="FFFFF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39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459FE-58B4-4678-A433-5AD63F76F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E8DD2-1B3D-40B3-A9E3-FC6E3D2B9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30A4FE-1F24-4ABF-A2C5-B43E5D0F0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" y="628650"/>
            <a:ext cx="10829925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13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265C74-B333-4C5E-B94B-323A4F17A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1519" y="164592"/>
            <a:ext cx="8647383" cy="669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91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EF3059-716B-4B25-9473-C8A779BF8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" y="235850"/>
            <a:ext cx="9326880" cy="662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57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C9A94-34BB-46DB-BEA5-435AB7E5C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8E1DC-4969-4986-8870-7CD4FF10A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553712"/>
          </a:xfrm>
        </p:spPr>
        <p:txBody>
          <a:bodyPr>
            <a:normAutofit/>
          </a:bodyPr>
          <a:lstStyle/>
          <a:p>
            <a:r>
              <a:rPr lang="en-US" dirty="0"/>
              <a:t>Nature School campus began winter of 2021 with the construction of an educational pavilion, double occupancy privy.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EA7C7-1162-446C-8CD8-CBDF4E3F9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2776967"/>
            <a:ext cx="5300893" cy="3925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882A3-D4D4-408E-9CD3-99A09E5B7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275" y="4779264"/>
            <a:ext cx="6330696" cy="20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67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FFA16-C60C-4BB6-8EFF-6D36AEDF9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D1F2F-5C70-4570-9811-BD1145BF8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69668C-7DFD-44F2-A962-A3994F1C1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0944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66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1B44E-D508-4259-8F9B-67539F688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B3E76-2BAB-4799-9839-03D46E069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236" y="1874520"/>
            <a:ext cx="7611012" cy="429768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329900-1FAD-4F17-A791-C934097EC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3616452" cy="4050792"/>
          </a:xfrm>
        </p:spPr>
        <p:txBody>
          <a:bodyPr/>
          <a:lstStyle/>
          <a:p>
            <a:r>
              <a:rPr lang="en-US" dirty="0"/>
              <a:t>Construction of a Nature School building</a:t>
            </a:r>
          </a:p>
          <a:p>
            <a:pPr lvl="1"/>
            <a:r>
              <a:rPr lang="en-US" dirty="0"/>
              <a:t>PW Architects</a:t>
            </a:r>
          </a:p>
          <a:p>
            <a:pPr lvl="1"/>
            <a:r>
              <a:rPr lang="en-US" dirty="0"/>
              <a:t>8,000 sq. ft.</a:t>
            </a:r>
          </a:p>
          <a:p>
            <a:pPr lvl="1"/>
            <a:r>
              <a:rPr lang="en-US" dirty="0"/>
              <a:t>Four classrooms</a:t>
            </a:r>
          </a:p>
          <a:p>
            <a:pPr lvl="1"/>
            <a:r>
              <a:rPr lang="en-US" dirty="0"/>
              <a:t>Lobby</a:t>
            </a:r>
          </a:p>
          <a:p>
            <a:pPr lvl="1"/>
            <a:r>
              <a:rPr lang="en-US" dirty="0"/>
              <a:t>Public meeting/classroom space</a:t>
            </a:r>
          </a:p>
          <a:p>
            <a:pPr lvl="1"/>
            <a:r>
              <a:rPr lang="en-US" dirty="0"/>
              <a:t>Offices</a:t>
            </a:r>
          </a:p>
        </p:txBody>
      </p:sp>
    </p:spTree>
    <p:extLst>
      <p:ext uri="{BB962C8B-B14F-4D97-AF65-F5344CB8AC3E}">
        <p14:creationId xmlns:p14="http://schemas.microsoft.com/office/powerpoint/2010/main" val="204604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C0CEE-4A7B-4F36-B384-E8D2DCD7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CB511F-E7C1-484B-9F73-BC6A86DFB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48" y="484631"/>
            <a:ext cx="10058400" cy="634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81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5FE91-1F06-4D66-8A21-950DE7208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7F1547-354F-45BD-A8C2-849B60472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48" y="40756"/>
            <a:ext cx="10207752" cy="6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49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327BC-31F1-4C32-9142-75E912FAF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D854E6-E88E-4033-BCB7-EB2E9887B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3378" y="68325"/>
            <a:ext cx="10418605" cy="672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21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1">
            <a:extLst>
              <a:ext uri="{FF2B5EF4-FFF2-40B4-BE49-F238E27FC236}">
                <a16:creationId xmlns:a16="http://schemas.microsoft.com/office/drawing/2014/main" id="{04C6A80A-C3F4-48DE-80ED-845C8B3E1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070" y="0"/>
            <a:ext cx="754193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A4B673-C297-4232-9251-A71A3CFA8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/>
              <a:t>Field work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E5B08A-3451-41E4-A146-9E049B2A6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970475" y="978087"/>
            <a:ext cx="2709120" cy="2031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C23A4-DBC0-477C-8071-242743C50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" y="3833276"/>
            <a:ext cx="3369910" cy="189557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FD8804F-E173-4D85-B482-3AEA94908B19}"/>
              </a:ext>
            </a:extLst>
          </p:cNvPr>
          <p:cNvSpPr txBox="1">
            <a:spLocks/>
          </p:cNvSpPr>
          <p:nvPr/>
        </p:nvSpPr>
        <p:spPr>
          <a:xfrm>
            <a:off x="4970109" y="2121408"/>
            <a:ext cx="6730276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Removal of exotic invasive species</a:t>
            </a:r>
          </a:p>
          <a:p>
            <a:r>
              <a:rPr lang="en-US" sz="2600" dirty="0"/>
              <a:t>Restoration of native species and prairie</a:t>
            </a:r>
          </a:p>
          <a:p>
            <a:r>
              <a:rPr lang="en-US" sz="2600" dirty="0"/>
              <a:t>Bull hog work</a:t>
            </a:r>
          </a:p>
          <a:p>
            <a:r>
              <a:rPr lang="en-US" sz="2600" dirty="0"/>
              <a:t>Trail marking</a:t>
            </a:r>
          </a:p>
          <a:p>
            <a:r>
              <a:rPr lang="en-US" sz="2600" dirty="0"/>
              <a:t>Road maintenance</a:t>
            </a:r>
          </a:p>
          <a:p>
            <a:r>
              <a:rPr lang="en-US" sz="2600" dirty="0"/>
              <a:t>Pollinator Garden</a:t>
            </a:r>
          </a:p>
          <a:p>
            <a:r>
              <a:rPr lang="en-US" sz="2600" dirty="0"/>
              <a:t>Prepping area for archery and air rifle range</a:t>
            </a:r>
          </a:p>
          <a:p>
            <a:endParaRPr lang="en-US" sz="1800" dirty="0"/>
          </a:p>
          <a:p>
            <a:endParaRPr lang="en-US" sz="1800" dirty="0"/>
          </a:p>
        </p:txBody>
      </p:sp>
      <p:grpSp>
        <p:nvGrpSpPr>
          <p:cNvPr id="25" name="Group 13">
            <a:extLst>
              <a:ext uri="{FF2B5EF4-FFF2-40B4-BE49-F238E27FC236}">
                <a16:creationId xmlns:a16="http://schemas.microsoft.com/office/drawing/2014/main" id="{9E2417C7-A82F-44F7-A96F-B751F3302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41F7344-9C8B-4289-B22F-5A9BE386F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6" name="Oval 15">
              <a:extLst>
                <a:ext uri="{FF2B5EF4-FFF2-40B4-BE49-F238E27FC236}">
                  <a16:creationId xmlns:a16="http://schemas.microsoft.com/office/drawing/2014/main" id="{3D44D01D-A2CB-4AC9-9D70-A4DC027D1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733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FDEBDB-5859-4B9E-8810-2C5CFED0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A8DE1-F4D3-4BE5-BF34-0B36A1F9BE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942975"/>
            <a:ext cx="9966960" cy="3525056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Boone County Nature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7720AD-AB89-460B-8658-BD11B2B8E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649148"/>
            <a:ext cx="9948672" cy="148615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>
                    <a:alpha val="60000"/>
                  </a:srgbClr>
                </a:solidFill>
              </a:rPr>
              <a:t>Columbia Public Schools</a:t>
            </a:r>
          </a:p>
          <a:p>
            <a:pPr algn="ctr"/>
            <a:r>
              <a:rPr lang="en-US" dirty="0">
                <a:solidFill>
                  <a:srgbClr val="FFFFFF">
                    <a:alpha val="60000"/>
                  </a:srgbClr>
                </a:solidFill>
              </a:rPr>
              <a:t>Missouri Department of Conservation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D1A340-723B-4014-B5FE-204F06273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58589"/>
            <a:ext cx="9144000" cy="0"/>
          </a:xfrm>
          <a:prstGeom prst="line">
            <a:avLst/>
          </a:prstGeom>
          <a:ln w="28575">
            <a:solidFill>
              <a:srgbClr val="FFFFF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7E6FAAC-6241-480C-AE8A-CD5E4508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4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05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D7DDE-6EC6-4E85-B92D-8DDBF9455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29944" y="2179912"/>
            <a:ext cx="7006878" cy="1701228"/>
          </a:xfrm>
        </p:spPr>
        <p:txBody>
          <a:bodyPr>
            <a:normAutofit/>
          </a:bodyPr>
          <a:lstStyle/>
          <a:p>
            <a:r>
              <a:rPr lang="en-US" sz="8800" dirty="0"/>
              <a:t>BULL Hog work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B649AA-7DDD-42D2-A183-D0EF6AF2A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5258" y="73024"/>
            <a:ext cx="8946092" cy="6709570"/>
          </a:xfrm>
        </p:spPr>
      </p:pic>
    </p:spTree>
    <p:extLst>
      <p:ext uri="{BB962C8B-B14F-4D97-AF65-F5344CB8AC3E}">
        <p14:creationId xmlns:p14="http://schemas.microsoft.com/office/powerpoint/2010/main" val="2055230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D7DDE-6EC6-4E85-B92D-8DDBF9455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29944" y="2179912"/>
            <a:ext cx="7006878" cy="1701228"/>
          </a:xfrm>
        </p:spPr>
        <p:txBody>
          <a:bodyPr>
            <a:normAutofit/>
          </a:bodyPr>
          <a:lstStyle/>
          <a:p>
            <a:r>
              <a:rPr lang="en-US" sz="8800" dirty="0"/>
              <a:t>BULL Hog work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66FF55-275B-413E-84BA-75084466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218813" y="1013110"/>
            <a:ext cx="6442373" cy="483178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DA9EAC-563E-4947-8C80-8F172BD7C92E}"/>
              </a:ext>
            </a:extLst>
          </p:cNvPr>
          <p:cNvSpPr/>
          <p:nvPr/>
        </p:nvSpPr>
        <p:spPr>
          <a:xfrm>
            <a:off x="7054724" y="1593086"/>
            <a:ext cx="37050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Access across the Jacobs Tract to Turkey Creek for aquatic education activities!</a:t>
            </a:r>
          </a:p>
        </p:txBody>
      </p:sp>
    </p:spTree>
    <p:extLst>
      <p:ext uri="{BB962C8B-B14F-4D97-AF65-F5344CB8AC3E}">
        <p14:creationId xmlns:p14="http://schemas.microsoft.com/office/powerpoint/2010/main" val="3078369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4B673-C297-4232-9251-A71A3CFA8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3513"/>
            <a:ext cx="10058400" cy="1609344"/>
          </a:xfrm>
        </p:spPr>
        <p:txBody>
          <a:bodyPr/>
          <a:lstStyle/>
          <a:p>
            <a:r>
              <a:rPr lang="en-US" dirty="0"/>
              <a:t>What’s happening now?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FD8804F-E173-4D85-B482-3AEA94908B19}"/>
              </a:ext>
            </a:extLst>
          </p:cNvPr>
          <p:cNvSpPr txBox="1">
            <a:spLocks/>
          </p:cNvSpPr>
          <p:nvPr/>
        </p:nvSpPr>
        <p:spPr>
          <a:xfrm>
            <a:off x="6323425" y="2824062"/>
            <a:ext cx="6519672" cy="332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Group programming on-site</a:t>
            </a:r>
          </a:p>
          <a:p>
            <a:r>
              <a:rPr lang="en-US" dirty="0"/>
              <a:t>Rock Bridge High School Field Ecology bird banding</a:t>
            </a:r>
          </a:p>
          <a:p>
            <a:r>
              <a:rPr lang="en-US" dirty="0"/>
              <a:t>CPS Middle School Science Camps</a:t>
            </a:r>
          </a:p>
          <a:p>
            <a:pPr lvl="1"/>
            <a:r>
              <a:rPr lang="en-US" dirty="0"/>
              <a:t>Fishing</a:t>
            </a:r>
          </a:p>
          <a:p>
            <a:pPr lvl="1"/>
            <a:r>
              <a:rPr lang="en-US" dirty="0"/>
              <a:t>Hiking</a:t>
            </a:r>
          </a:p>
          <a:p>
            <a:pPr lvl="1"/>
            <a:r>
              <a:rPr lang="en-US" dirty="0"/>
              <a:t>Archery</a:t>
            </a:r>
          </a:p>
          <a:p>
            <a:pPr lvl="1"/>
            <a:r>
              <a:rPr lang="en-US" dirty="0"/>
              <a:t>Paddle sports</a:t>
            </a:r>
          </a:p>
          <a:p>
            <a:pPr lvl="1"/>
            <a:r>
              <a:rPr lang="en-US" dirty="0"/>
              <a:t>Camping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747370-98FE-4CFF-ADF4-85781DA74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03" y="1255059"/>
            <a:ext cx="3256376" cy="4347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7A2674-81BF-4D81-A42E-4A7FED664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254" y="2824062"/>
            <a:ext cx="2816523" cy="375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9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9">
            <a:extLst>
              <a:ext uri="{FF2B5EF4-FFF2-40B4-BE49-F238E27FC236}">
                <a16:creationId xmlns:a16="http://schemas.microsoft.com/office/drawing/2014/main" id="{89C8D586-1ECD-4981-BED2-97336112C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005D7-76C7-7747-8054-761E77579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Connections – Youth &amp; Shooting Sports</a:t>
            </a:r>
          </a:p>
        </p:txBody>
      </p:sp>
      <p:pic>
        <p:nvPicPr>
          <p:cNvPr id="5" name="Picture 4" descr="A picture containing outdoor, grass, tree, person&#10;&#10;Description automatically generated">
            <a:extLst>
              <a:ext uri="{FF2B5EF4-FFF2-40B4-BE49-F238E27FC236}">
                <a16:creationId xmlns:a16="http://schemas.microsoft.com/office/drawing/2014/main" id="{AEE4EEF4-27A5-9047-9CEE-0B24497B7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93" r="2" b="2123"/>
          <a:stretch/>
        </p:blipFill>
        <p:spPr>
          <a:xfrm>
            <a:off x="1" y="10"/>
            <a:ext cx="6066502" cy="685798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69E9A-4518-D267-D9E5-D4170A50E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9" y="2121408"/>
            <a:ext cx="5299585" cy="4050792"/>
          </a:xfrm>
        </p:spPr>
        <p:txBody>
          <a:bodyPr>
            <a:normAutofit/>
          </a:bodyPr>
          <a:lstStyle/>
          <a:p>
            <a:r>
              <a:rPr lang="en-US" sz="1800" dirty="0"/>
              <a:t>Provide Mentored Hunts</a:t>
            </a:r>
          </a:p>
          <a:p>
            <a:pPr lvl="1"/>
            <a:r>
              <a:rPr lang="en-US" dirty="0"/>
              <a:t>Deer</a:t>
            </a:r>
          </a:p>
          <a:p>
            <a:pPr lvl="1"/>
            <a:r>
              <a:rPr lang="en-US" dirty="0"/>
              <a:t>Turkey</a:t>
            </a:r>
          </a:p>
          <a:p>
            <a:pPr lvl="1"/>
            <a:r>
              <a:rPr lang="en-US" dirty="0"/>
              <a:t>Pheasant</a:t>
            </a:r>
          </a:p>
          <a:p>
            <a:pPr lvl="1"/>
            <a:r>
              <a:rPr lang="en-US" dirty="0"/>
              <a:t>Duck</a:t>
            </a:r>
          </a:p>
          <a:p>
            <a:r>
              <a:rPr lang="en-US" sz="1800" dirty="0"/>
              <a:t>Shooting programs for youth, women, first time participants and general citizens</a:t>
            </a:r>
          </a:p>
          <a:p>
            <a:pPr lvl="1"/>
            <a:r>
              <a:rPr lang="en-US" dirty="0"/>
              <a:t>Shotgun</a:t>
            </a:r>
          </a:p>
          <a:p>
            <a:pPr lvl="1"/>
            <a:r>
              <a:rPr lang="en-US" dirty="0"/>
              <a:t>Handgun</a:t>
            </a:r>
          </a:p>
          <a:p>
            <a:r>
              <a:rPr lang="en-US" sz="1800" dirty="0"/>
              <a:t>Hunter Education</a:t>
            </a:r>
          </a:p>
          <a:p>
            <a:pPr marL="0" indent="0">
              <a:buNone/>
            </a:pPr>
            <a:endParaRPr lang="en-US" sz="1800" dirty="0"/>
          </a:p>
        </p:txBody>
      </p:sp>
      <p:grpSp>
        <p:nvGrpSpPr>
          <p:cNvPr id="20" name="Group 11">
            <a:extLst>
              <a:ext uri="{FF2B5EF4-FFF2-40B4-BE49-F238E27FC236}">
                <a16:creationId xmlns:a16="http://schemas.microsoft.com/office/drawing/2014/main" id="{AF001A23-2767-4A31-BD30-56112DE95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6BD30CE-7C6B-4C5B-8206-2A912062D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FA45EC6-AD58-4CAF-846D-46D82B614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405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9A1D830-E73C-47A9-A534-323CEEFF5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69FBEC-4C47-4288-962D-3FC20C79F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361B72-379E-231A-2E02-86954617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4654" y="702365"/>
            <a:ext cx="3896264" cy="376566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72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Mentored Hunts</a:t>
            </a:r>
          </a:p>
        </p:txBody>
      </p:sp>
      <p:pic>
        <p:nvPicPr>
          <p:cNvPr id="4" name="Picture 3" descr="A group of people in orange vests with a pig&#10;&#10;Description automatically generated with low confidence">
            <a:extLst>
              <a:ext uri="{FF2B5EF4-FFF2-40B4-BE49-F238E27FC236}">
                <a16:creationId xmlns:a16="http://schemas.microsoft.com/office/drawing/2014/main" id="{6202BC36-0164-7E94-0484-6D516A8C90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" b="25470"/>
          <a:stretch/>
        </p:blipFill>
        <p:spPr>
          <a:xfrm>
            <a:off x="20" y="10"/>
            <a:ext cx="6901088" cy="685799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4F6FC82-E588-4DA0-8096-0C3BD54F1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8898E90-044F-45FF-8B4D-CE0F6A63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23BF161-A852-4DA5-BB4C-2DFC336B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178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A339-CC51-2415-C5D6-F6C1CEAFA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group of people in yellow shirts&#10;&#10;Description automatically generated with low confidence">
            <a:extLst>
              <a:ext uri="{FF2B5EF4-FFF2-40B4-BE49-F238E27FC236}">
                <a16:creationId xmlns:a16="http://schemas.microsoft.com/office/drawing/2014/main" id="{A5C7784C-045B-D950-088D-DBD88BBBD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148" y="-677992"/>
            <a:ext cx="12470296" cy="7899736"/>
          </a:xfrm>
        </p:spPr>
      </p:pic>
    </p:spTree>
    <p:extLst>
      <p:ext uri="{BB962C8B-B14F-4D97-AF65-F5344CB8AC3E}">
        <p14:creationId xmlns:p14="http://schemas.microsoft.com/office/powerpoint/2010/main" val="355872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7">
            <a:extLst>
              <a:ext uri="{FF2B5EF4-FFF2-40B4-BE49-F238E27FC236}">
                <a16:creationId xmlns:a16="http://schemas.microsoft.com/office/drawing/2014/main" id="{3E9FBC8E-8666-4442-8D7D-B250510C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84" y="2005"/>
            <a:ext cx="10908632" cy="6853991"/>
          </a:xfrm>
          <a:custGeom>
            <a:avLst/>
            <a:gdLst>
              <a:gd name="connsiteX0" fmla="*/ 9059740 w 10908632"/>
              <a:gd name="connsiteY0" fmla="*/ 0 h 6853991"/>
              <a:gd name="connsiteX1" fmla="*/ 9694921 w 10908632"/>
              <a:gd name="connsiteY1" fmla="*/ 0 h 6853991"/>
              <a:gd name="connsiteX2" fmla="*/ 9825053 w 10908632"/>
              <a:gd name="connsiteY2" fmla="*/ 165594 h 6853991"/>
              <a:gd name="connsiteX3" fmla="*/ 10908632 w 10908632"/>
              <a:gd name="connsiteY3" fmla="*/ 3429000 h 6853991"/>
              <a:gd name="connsiteX4" fmla="*/ 9825053 w 10908632"/>
              <a:gd name="connsiteY4" fmla="*/ 6692406 h 6853991"/>
              <a:gd name="connsiteX5" fmla="*/ 9698072 w 10908632"/>
              <a:gd name="connsiteY5" fmla="*/ 6853991 h 6853991"/>
              <a:gd name="connsiteX6" fmla="*/ 9063562 w 10908632"/>
              <a:gd name="connsiteY6" fmla="*/ 6853991 h 6853991"/>
              <a:gd name="connsiteX7" fmla="*/ 9138428 w 10908632"/>
              <a:gd name="connsiteY7" fmla="*/ 6775466 h 6853991"/>
              <a:gd name="connsiteX8" fmla="*/ 10431379 w 10908632"/>
              <a:gd name="connsiteY8" fmla="*/ 3429000 h 6853991"/>
              <a:gd name="connsiteX9" fmla="*/ 9138428 w 10908632"/>
              <a:gd name="connsiteY9" fmla="*/ 82534 h 6853991"/>
              <a:gd name="connsiteX10" fmla="*/ 2037821 w 10908632"/>
              <a:gd name="connsiteY10" fmla="*/ 0 h 6853991"/>
              <a:gd name="connsiteX11" fmla="*/ 8870811 w 10908632"/>
              <a:gd name="connsiteY11" fmla="*/ 0 h 6853991"/>
              <a:gd name="connsiteX12" fmla="*/ 8877212 w 10908632"/>
              <a:gd name="connsiteY12" fmla="*/ 6103 h 6853991"/>
              <a:gd name="connsiteX13" fmla="*/ 10295021 w 10908632"/>
              <a:gd name="connsiteY13" fmla="*/ 3429000 h 6853991"/>
              <a:gd name="connsiteX14" fmla="*/ 8877212 w 10908632"/>
              <a:gd name="connsiteY14" fmla="*/ 6851897 h 6853991"/>
              <a:gd name="connsiteX15" fmla="*/ 8875015 w 10908632"/>
              <a:gd name="connsiteY15" fmla="*/ 6853991 h 6853991"/>
              <a:gd name="connsiteX16" fmla="*/ 2033617 w 10908632"/>
              <a:gd name="connsiteY16" fmla="*/ 6853991 h 6853991"/>
              <a:gd name="connsiteX17" fmla="*/ 2031421 w 10908632"/>
              <a:gd name="connsiteY17" fmla="*/ 6851897 h 6853991"/>
              <a:gd name="connsiteX18" fmla="*/ 613611 w 10908632"/>
              <a:gd name="connsiteY18" fmla="*/ 3429000 h 6853991"/>
              <a:gd name="connsiteX19" fmla="*/ 2031420 w 10908632"/>
              <a:gd name="connsiteY19" fmla="*/ 6103 h 6853991"/>
              <a:gd name="connsiteX20" fmla="*/ 1213711 w 10908632"/>
              <a:gd name="connsiteY20" fmla="*/ 0 h 6853991"/>
              <a:gd name="connsiteX21" fmla="*/ 1848893 w 10908632"/>
              <a:gd name="connsiteY21" fmla="*/ 0 h 6853991"/>
              <a:gd name="connsiteX22" fmla="*/ 1770204 w 10908632"/>
              <a:gd name="connsiteY22" fmla="*/ 82534 h 6853991"/>
              <a:gd name="connsiteX23" fmla="*/ 477253 w 10908632"/>
              <a:gd name="connsiteY23" fmla="*/ 3429000 h 6853991"/>
              <a:gd name="connsiteX24" fmla="*/ 1770204 w 10908632"/>
              <a:gd name="connsiteY24" fmla="*/ 6775466 h 6853991"/>
              <a:gd name="connsiteX25" fmla="*/ 1845071 w 10908632"/>
              <a:gd name="connsiteY25" fmla="*/ 6853991 h 6853991"/>
              <a:gd name="connsiteX26" fmla="*/ 1210561 w 10908632"/>
              <a:gd name="connsiteY26" fmla="*/ 6853991 h 6853991"/>
              <a:gd name="connsiteX27" fmla="*/ 1083579 w 10908632"/>
              <a:gd name="connsiteY27" fmla="*/ 6692406 h 6853991"/>
              <a:gd name="connsiteX28" fmla="*/ 0 w 10908632"/>
              <a:gd name="connsiteY28" fmla="*/ 3429000 h 6853991"/>
              <a:gd name="connsiteX29" fmla="*/ 1083579 w 10908632"/>
              <a:gd name="connsiteY29" fmla="*/ 165594 h 68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908632" h="6853991">
                <a:moveTo>
                  <a:pt x="9059740" y="0"/>
                </a:moveTo>
                <a:lnTo>
                  <a:pt x="9694921" y="0"/>
                </a:lnTo>
                <a:lnTo>
                  <a:pt x="9825053" y="165594"/>
                </a:lnTo>
                <a:cubicBezTo>
                  <a:pt x="10505610" y="1075607"/>
                  <a:pt x="10908632" y="2205238"/>
                  <a:pt x="10908632" y="3429000"/>
                </a:cubicBezTo>
                <a:cubicBezTo>
                  <a:pt x="10908632" y="4652762"/>
                  <a:pt x="10505610" y="5782393"/>
                  <a:pt x="9825053" y="6692406"/>
                </a:cubicBezTo>
                <a:lnTo>
                  <a:pt x="9698072" y="6853991"/>
                </a:lnTo>
                <a:lnTo>
                  <a:pt x="9063562" y="6853991"/>
                </a:lnTo>
                <a:lnTo>
                  <a:pt x="9138428" y="6775466"/>
                </a:lnTo>
                <a:cubicBezTo>
                  <a:pt x="9941761" y="5891604"/>
                  <a:pt x="10431379" y="4717480"/>
                  <a:pt x="10431379" y="3429000"/>
                </a:cubicBezTo>
                <a:cubicBezTo>
                  <a:pt x="10431379" y="2140521"/>
                  <a:pt x="9941761" y="966397"/>
                  <a:pt x="9138428" y="82534"/>
                </a:cubicBezTo>
                <a:close/>
                <a:moveTo>
                  <a:pt x="2037821" y="0"/>
                </a:moveTo>
                <a:lnTo>
                  <a:pt x="8870811" y="0"/>
                </a:lnTo>
                <a:lnTo>
                  <a:pt x="8877212" y="6103"/>
                </a:lnTo>
                <a:cubicBezTo>
                  <a:pt x="9753207" y="882099"/>
                  <a:pt x="10295021" y="2092275"/>
                  <a:pt x="10295021" y="3429000"/>
                </a:cubicBezTo>
                <a:cubicBezTo>
                  <a:pt x="10295021" y="4765725"/>
                  <a:pt x="9753207" y="5975902"/>
                  <a:pt x="8877212" y="6851897"/>
                </a:cubicBezTo>
                <a:lnTo>
                  <a:pt x="8875015" y="6853991"/>
                </a:lnTo>
                <a:lnTo>
                  <a:pt x="2033617" y="6853991"/>
                </a:lnTo>
                <a:lnTo>
                  <a:pt x="2031421" y="6851897"/>
                </a:lnTo>
                <a:cubicBezTo>
                  <a:pt x="1155426" y="5975902"/>
                  <a:pt x="613611" y="4765725"/>
                  <a:pt x="613611" y="3429000"/>
                </a:cubicBezTo>
                <a:cubicBezTo>
                  <a:pt x="613611" y="2092275"/>
                  <a:pt x="1155425" y="882099"/>
                  <a:pt x="2031420" y="6103"/>
                </a:cubicBezTo>
                <a:close/>
                <a:moveTo>
                  <a:pt x="1213711" y="0"/>
                </a:moveTo>
                <a:lnTo>
                  <a:pt x="1848893" y="0"/>
                </a:lnTo>
                <a:lnTo>
                  <a:pt x="1770204" y="82534"/>
                </a:lnTo>
                <a:cubicBezTo>
                  <a:pt x="966871" y="966397"/>
                  <a:pt x="477253" y="2140521"/>
                  <a:pt x="477253" y="3429000"/>
                </a:cubicBezTo>
                <a:cubicBezTo>
                  <a:pt x="477253" y="4717480"/>
                  <a:pt x="966872" y="5891604"/>
                  <a:pt x="1770204" y="6775466"/>
                </a:cubicBezTo>
                <a:lnTo>
                  <a:pt x="1845071" y="6853991"/>
                </a:lnTo>
                <a:lnTo>
                  <a:pt x="1210561" y="6853991"/>
                </a:lnTo>
                <a:lnTo>
                  <a:pt x="1083579" y="6692406"/>
                </a:lnTo>
                <a:cubicBezTo>
                  <a:pt x="403022" y="5782393"/>
                  <a:pt x="0" y="4652762"/>
                  <a:pt x="0" y="3429000"/>
                </a:cubicBezTo>
                <a:cubicBezTo>
                  <a:pt x="0" y="2205238"/>
                  <a:pt x="403022" y="1075607"/>
                  <a:pt x="1083579" y="16559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3" name="Picture 2" descr="A person kneeling next to a large turtle in a grassy area&#10;&#10;Description automatically generated with low confidence">
            <a:extLst>
              <a:ext uri="{FF2B5EF4-FFF2-40B4-BE49-F238E27FC236}">
                <a16:creationId xmlns:a16="http://schemas.microsoft.com/office/drawing/2014/main" id="{38086BCA-B358-4743-9315-8FB498788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727" y="818727"/>
            <a:ext cx="5220546" cy="522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57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tree, person&#10;&#10;Description automatically generated">
            <a:extLst>
              <a:ext uri="{FF2B5EF4-FFF2-40B4-BE49-F238E27FC236}">
                <a16:creationId xmlns:a16="http://schemas.microsoft.com/office/drawing/2014/main" id="{5DF41C12-62E8-8072-F794-A3001620D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175" y="643467"/>
            <a:ext cx="4057649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80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7">
            <a:extLst>
              <a:ext uri="{FF2B5EF4-FFF2-40B4-BE49-F238E27FC236}">
                <a16:creationId xmlns:a16="http://schemas.microsoft.com/office/drawing/2014/main" id="{3E9FBC8E-8666-4442-8D7D-B250510C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84" y="2005"/>
            <a:ext cx="10908632" cy="6853991"/>
          </a:xfrm>
          <a:custGeom>
            <a:avLst/>
            <a:gdLst>
              <a:gd name="connsiteX0" fmla="*/ 9059740 w 10908632"/>
              <a:gd name="connsiteY0" fmla="*/ 0 h 6853991"/>
              <a:gd name="connsiteX1" fmla="*/ 9694921 w 10908632"/>
              <a:gd name="connsiteY1" fmla="*/ 0 h 6853991"/>
              <a:gd name="connsiteX2" fmla="*/ 9825053 w 10908632"/>
              <a:gd name="connsiteY2" fmla="*/ 165594 h 6853991"/>
              <a:gd name="connsiteX3" fmla="*/ 10908632 w 10908632"/>
              <a:gd name="connsiteY3" fmla="*/ 3429000 h 6853991"/>
              <a:gd name="connsiteX4" fmla="*/ 9825053 w 10908632"/>
              <a:gd name="connsiteY4" fmla="*/ 6692406 h 6853991"/>
              <a:gd name="connsiteX5" fmla="*/ 9698072 w 10908632"/>
              <a:gd name="connsiteY5" fmla="*/ 6853991 h 6853991"/>
              <a:gd name="connsiteX6" fmla="*/ 9063562 w 10908632"/>
              <a:gd name="connsiteY6" fmla="*/ 6853991 h 6853991"/>
              <a:gd name="connsiteX7" fmla="*/ 9138428 w 10908632"/>
              <a:gd name="connsiteY7" fmla="*/ 6775466 h 6853991"/>
              <a:gd name="connsiteX8" fmla="*/ 10431379 w 10908632"/>
              <a:gd name="connsiteY8" fmla="*/ 3429000 h 6853991"/>
              <a:gd name="connsiteX9" fmla="*/ 9138428 w 10908632"/>
              <a:gd name="connsiteY9" fmla="*/ 82534 h 6853991"/>
              <a:gd name="connsiteX10" fmla="*/ 2037821 w 10908632"/>
              <a:gd name="connsiteY10" fmla="*/ 0 h 6853991"/>
              <a:gd name="connsiteX11" fmla="*/ 8870811 w 10908632"/>
              <a:gd name="connsiteY11" fmla="*/ 0 h 6853991"/>
              <a:gd name="connsiteX12" fmla="*/ 8877212 w 10908632"/>
              <a:gd name="connsiteY12" fmla="*/ 6103 h 6853991"/>
              <a:gd name="connsiteX13" fmla="*/ 10295021 w 10908632"/>
              <a:gd name="connsiteY13" fmla="*/ 3429000 h 6853991"/>
              <a:gd name="connsiteX14" fmla="*/ 8877212 w 10908632"/>
              <a:gd name="connsiteY14" fmla="*/ 6851897 h 6853991"/>
              <a:gd name="connsiteX15" fmla="*/ 8875015 w 10908632"/>
              <a:gd name="connsiteY15" fmla="*/ 6853991 h 6853991"/>
              <a:gd name="connsiteX16" fmla="*/ 2033617 w 10908632"/>
              <a:gd name="connsiteY16" fmla="*/ 6853991 h 6853991"/>
              <a:gd name="connsiteX17" fmla="*/ 2031421 w 10908632"/>
              <a:gd name="connsiteY17" fmla="*/ 6851897 h 6853991"/>
              <a:gd name="connsiteX18" fmla="*/ 613611 w 10908632"/>
              <a:gd name="connsiteY18" fmla="*/ 3429000 h 6853991"/>
              <a:gd name="connsiteX19" fmla="*/ 2031420 w 10908632"/>
              <a:gd name="connsiteY19" fmla="*/ 6103 h 6853991"/>
              <a:gd name="connsiteX20" fmla="*/ 1213711 w 10908632"/>
              <a:gd name="connsiteY20" fmla="*/ 0 h 6853991"/>
              <a:gd name="connsiteX21" fmla="*/ 1848893 w 10908632"/>
              <a:gd name="connsiteY21" fmla="*/ 0 h 6853991"/>
              <a:gd name="connsiteX22" fmla="*/ 1770204 w 10908632"/>
              <a:gd name="connsiteY22" fmla="*/ 82534 h 6853991"/>
              <a:gd name="connsiteX23" fmla="*/ 477253 w 10908632"/>
              <a:gd name="connsiteY23" fmla="*/ 3429000 h 6853991"/>
              <a:gd name="connsiteX24" fmla="*/ 1770204 w 10908632"/>
              <a:gd name="connsiteY24" fmla="*/ 6775466 h 6853991"/>
              <a:gd name="connsiteX25" fmla="*/ 1845071 w 10908632"/>
              <a:gd name="connsiteY25" fmla="*/ 6853991 h 6853991"/>
              <a:gd name="connsiteX26" fmla="*/ 1210561 w 10908632"/>
              <a:gd name="connsiteY26" fmla="*/ 6853991 h 6853991"/>
              <a:gd name="connsiteX27" fmla="*/ 1083579 w 10908632"/>
              <a:gd name="connsiteY27" fmla="*/ 6692406 h 6853991"/>
              <a:gd name="connsiteX28" fmla="*/ 0 w 10908632"/>
              <a:gd name="connsiteY28" fmla="*/ 3429000 h 6853991"/>
              <a:gd name="connsiteX29" fmla="*/ 1083579 w 10908632"/>
              <a:gd name="connsiteY29" fmla="*/ 165594 h 68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908632" h="6853991">
                <a:moveTo>
                  <a:pt x="9059740" y="0"/>
                </a:moveTo>
                <a:lnTo>
                  <a:pt x="9694921" y="0"/>
                </a:lnTo>
                <a:lnTo>
                  <a:pt x="9825053" y="165594"/>
                </a:lnTo>
                <a:cubicBezTo>
                  <a:pt x="10505610" y="1075607"/>
                  <a:pt x="10908632" y="2205238"/>
                  <a:pt x="10908632" y="3429000"/>
                </a:cubicBezTo>
                <a:cubicBezTo>
                  <a:pt x="10908632" y="4652762"/>
                  <a:pt x="10505610" y="5782393"/>
                  <a:pt x="9825053" y="6692406"/>
                </a:cubicBezTo>
                <a:lnTo>
                  <a:pt x="9698072" y="6853991"/>
                </a:lnTo>
                <a:lnTo>
                  <a:pt x="9063562" y="6853991"/>
                </a:lnTo>
                <a:lnTo>
                  <a:pt x="9138428" y="6775466"/>
                </a:lnTo>
                <a:cubicBezTo>
                  <a:pt x="9941761" y="5891604"/>
                  <a:pt x="10431379" y="4717480"/>
                  <a:pt x="10431379" y="3429000"/>
                </a:cubicBezTo>
                <a:cubicBezTo>
                  <a:pt x="10431379" y="2140521"/>
                  <a:pt x="9941761" y="966397"/>
                  <a:pt x="9138428" y="82534"/>
                </a:cubicBezTo>
                <a:close/>
                <a:moveTo>
                  <a:pt x="2037821" y="0"/>
                </a:moveTo>
                <a:lnTo>
                  <a:pt x="8870811" y="0"/>
                </a:lnTo>
                <a:lnTo>
                  <a:pt x="8877212" y="6103"/>
                </a:lnTo>
                <a:cubicBezTo>
                  <a:pt x="9753207" y="882099"/>
                  <a:pt x="10295021" y="2092275"/>
                  <a:pt x="10295021" y="3429000"/>
                </a:cubicBezTo>
                <a:cubicBezTo>
                  <a:pt x="10295021" y="4765725"/>
                  <a:pt x="9753207" y="5975902"/>
                  <a:pt x="8877212" y="6851897"/>
                </a:cubicBezTo>
                <a:lnTo>
                  <a:pt x="8875015" y="6853991"/>
                </a:lnTo>
                <a:lnTo>
                  <a:pt x="2033617" y="6853991"/>
                </a:lnTo>
                <a:lnTo>
                  <a:pt x="2031421" y="6851897"/>
                </a:lnTo>
                <a:cubicBezTo>
                  <a:pt x="1155426" y="5975902"/>
                  <a:pt x="613611" y="4765725"/>
                  <a:pt x="613611" y="3429000"/>
                </a:cubicBezTo>
                <a:cubicBezTo>
                  <a:pt x="613611" y="2092275"/>
                  <a:pt x="1155425" y="882099"/>
                  <a:pt x="2031420" y="6103"/>
                </a:cubicBezTo>
                <a:close/>
                <a:moveTo>
                  <a:pt x="1213711" y="0"/>
                </a:moveTo>
                <a:lnTo>
                  <a:pt x="1848893" y="0"/>
                </a:lnTo>
                <a:lnTo>
                  <a:pt x="1770204" y="82534"/>
                </a:lnTo>
                <a:cubicBezTo>
                  <a:pt x="966871" y="966397"/>
                  <a:pt x="477253" y="2140521"/>
                  <a:pt x="477253" y="3429000"/>
                </a:cubicBezTo>
                <a:cubicBezTo>
                  <a:pt x="477253" y="4717480"/>
                  <a:pt x="966872" y="5891604"/>
                  <a:pt x="1770204" y="6775466"/>
                </a:cubicBezTo>
                <a:lnTo>
                  <a:pt x="1845071" y="6853991"/>
                </a:lnTo>
                <a:lnTo>
                  <a:pt x="1210561" y="6853991"/>
                </a:lnTo>
                <a:lnTo>
                  <a:pt x="1083579" y="6692406"/>
                </a:lnTo>
                <a:cubicBezTo>
                  <a:pt x="403022" y="5782393"/>
                  <a:pt x="0" y="4652762"/>
                  <a:pt x="0" y="3429000"/>
                </a:cubicBezTo>
                <a:cubicBezTo>
                  <a:pt x="0" y="2205238"/>
                  <a:pt x="403022" y="1075607"/>
                  <a:pt x="1083579" y="16559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3" name="Picture 2" descr="A person holding a turtle&#10;&#10;Description automatically generated with medium confidence">
            <a:extLst>
              <a:ext uri="{FF2B5EF4-FFF2-40B4-BE49-F238E27FC236}">
                <a16:creationId xmlns:a16="http://schemas.microsoft.com/office/drawing/2014/main" id="{E29963E7-8B1C-9BD7-D43C-C536A2101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296" y="818727"/>
            <a:ext cx="3915409" cy="522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43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field&#10;&#10;Description automatically generated with low confidence">
            <a:extLst>
              <a:ext uri="{FF2B5EF4-FFF2-40B4-BE49-F238E27FC236}">
                <a16:creationId xmlns:a16="http://schemas.microsoft.com/office/drawing/2014/main" id="{F56ACC7C-CFB5-C931-AF4D-88164C404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85" y="3629"/>
            <a:ext cx="12317186" cy="821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9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5">
            <a:extLst>
              <a:ext uri="{FF2B5EF4-FFF2-40B4-BE49-F238E27FC236}">
                <a16:creationId xmlns:a16="http://schemas.microsoft.com/office/drawing/2014/main" id="{D18921B3-27BF-47FD-A1CA-5E4F7843C548}"/>
              </a:ext>
            </a:extLst>
          </p:cNvPr>
          <p:cNvSpPr txBox="1">
            <a:spLocks/>
          </p:cNvSpPr>
          <p:nvPr/>
        </p:nvSpPr>
        <p:spPr>
          <a:xfrm>
            <a:off x="5368066" y="1793838"/>
            <a:ext cx="6263194" cy="3270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“at the heart of the issue is the notion that direct personal encounter with nature, and the attendant feelings of wonder and delight, form the basis of a genuine ethos of protection of the natural environment. We will honor and preserve what we have come to love and admire, and such feelings find their source in personal experience”  </a:t>
            </a:r>
          </a:p>
          <a:p>
            <a:pPr marL="0" indent="0" algn="ctr">
              <a:buNone/>
            </a:pPr>
            <a:r>
              <a:rPr lang="en-US" dirty="0"/>
              <a:t>George K. Russell</a:t>
            </a:r>
          </a:p>
          <a:p>
            <a:pPr marL="0" indent="0" algn="ctr">
              <a:buNone/>
            </a:pPr>
            <a:r>
              <a:rPr lang="en-US" i="1" dirty="0"/>
              <a:t>Children &amp; Nature, Making Connections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3327CC-43E9-4A23-9C65-168AE7F41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26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CD26E-53B6-B9B3-CF63-4960ECE87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snow, outdoor, grass, transport&#10;&#10;Description automatically generated">
            <a:extLst>
              <a:ext uri="{FF2B5EF4-FFF2-40B4-BE49-F238E27FC236}">
                <a16:creationId xmlns:a16="http://schemas.microsoft.com/office/drawing/2014/main" id="{811EC706-0D04-4669-907D-C6A94C424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348" y="-1734000"/>
            <a:ext cx="13699958" cy="914545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39D31C9-DBE0-0054-E161-B0649B712E52}"/>
                  </a:ext>
                </a:extLst>
              </p14:cNvPr>
              <p14:cNvContentPartPr/>
              <p14:nvPr/>
            </p14:nvContentPartPr>
            <p14:xfrm>
              <a:off x="-7788051" y="-3325642"/>
              <a:ext cx="137880" cy="62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39D31C9-DBE0-0054-E161-B0649B712E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796691" y="-3334282"/>
                <a:ext cx="15552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E3E6DFF-5DB1-DF16-4DBB-6F5685A25FEE}"/>
                  </a:ext>
                </a:extLst>
              </p14:cNvPr>
              <p14:cNvContentPartPr/>
              <p14:nvPr/>
            </p14:nvContentPartPr>
            <p14:xfrm>
              <a:off x="-12806451" y="-6825562"/>
              <a:ext cx="103320" cy="27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E3E6DFF-5DB1-DF16-4DBB-6F5685A25F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2815451" y="-6834562"/>
                <a:ext cx="1209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9C39E91-6E39-5A43-3E4B-6AA606B24CE2}"/>
                  </a:ext>
                </a:extLst>
              </p14:cNvPr>
              <p14:cNvContentPartPr/>
              <p14:nvPr/>
            </p14:nvContentPartPr>
            <p14:xfrm>
              <a:off x="-10599651" y="-6181882"/>
              <a:ext cx="34560" cy="93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9C39E91-6E39-5A43-3E4B-6AA606B24CE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0608651" y="-6190522"/>
                <a:ext cx="52200" cy="11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634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371CC-0F0D-5E84-7F7C-E18FDA014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0447CD-9473-FA48-12B3-30525FA87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28" y="-1522319"/>
            <a:ext cx="12535786" cy="9401839"/>
          </a:xfrm>
        </p:spPr>
      </p:pic>
    </p:spTree>
    <p:extLst>
      <p:ext uri="{BB962C8B-B14F-4D97-AF65-F5344CB8AC3E}">
        <p14:creationId xmlns:p14="http://schemas.microsoft.com/office/powerpoint/2010/main" val="114065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9A1D830-E73C-47A9-A534-323CEEFF5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69FBEC-4C47-4288-962D-3FC20C79F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563849-799F-F169-6D79-280AF9EA3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4654" y="702365"/>
            <a:ext cx="3896264" cy="376566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72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Target Practice</a:t>
            </a:r>
          </a:p>
        </p:txBody>
      </p:sp>
      <p:pic>
        <p:nvPicPr>
          <p:cNvPr id="4" name="Picture 3" descr="A group of people shooting rifles&#10;&#10;Description automatically generated with medium confidence">
            <a:extLst>
              <a:ext uri="{FF2B5EF4-FFF2-40B4-BE49-F238E27FC236}">
                <a16:creationId xmlns:a16="http://schemas.microsoft.com/office/drawing/2014/main" id="{0AD66BE0-4B42-8339-603A-1662985A5B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794" r="2" b="12675"/>
          <a:stretch/>
        </p:blipFill>
        <p:spPr>
          <a:xfrm>
            <a:off x="20" y="10"/>
            <a:ext cx="6901088" cy="685799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4F6FC82-E588-4DA0-8096-0C3BD54F1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8898E90-044F-45FF-8B4D-CE0F6A63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23BF161-A852-4DA5-BB4C-2DFC336B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71302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8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12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1" name="Group 14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82" name="Rectangle 18">
            <a:extLst>
              <a:ext uri="{FF2B5EF4-FFF2-40B4-BE49-F238E27FC236}">
                <a16:creationId xmlns:a16="http://schemas.microsoft.com/office/drawing/2014/main" id="{5AAA0D94-BFF0-44AF-9E04-13800A619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3" name="Rectangle 20">
            <a:extLst>
              <a:ext uri="{FF2B5EF4-FFF2-40B4-BE49-F238E27FC236}">
                <a16:creationId xmlns:a16="http://schemas.microsoft.com/office/drawing/2014/main" id="{4E0242FF-80FA-4D90-877A-E17E42240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group of people outside&#10;&#10;Description automatically generated with medium confidence">
            <a:extLst>
              <a:ext uri="{FF2B5EF4-FFF2-40B4-BE49-F238E27FC236}">
                <a16:creationId xmlns:a16="http://schemas.microsoft.com/office/drawing/2014/main" id="{2A659608-4027-D78B-479F-DD9585D991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779" r="2" b="2"/>
          <a:stretch/>
        </p:blipFill>
        <p:spPr>
          <a:xfrm>
            <a:off x="918124" y="1111504"/>
            <a:ext cx="3723212" cy="4578096"/>
          </a:xfrm>
          <a:prstGeom prst="rect">
            <a:avLst/>
          </a:prstGeom>
        </p:spPr>
      </p:pic>
      <p:sp>
        <p:nvSpPr>
          <p:cNvPr id="84" name="Rectangle 22">
            <a:extLst>
              <a:ext uri="{FF2B5EF4-FFF2-40B4-BE49-F238E27FC236}">
                <a16:creationId xmlns:a16="http://schemas.microsoft.com/office/drawing/2014/main" id="{1B92E287-CC3E-48F7-B435-D232FB900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1336" y="1110053"/>
            <a:ext cx="6630506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53C1E2-C8D4-6099-2699-75B585696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376" y="1432223"/>
            <a:ext cx="6057144" cy="33579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80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Target practice</a:t>
            </a:r>
          </a:p>
        </p:txBody>
      </p:sp>
      <p:sp>
        <p:nvSpPr>
          <p:cNvPr id="85" name="Rectangle 24">
            <a:extLst>
              <a:ext uri="{FF2B5EF4-FFF2-40B4-BE49-F238E27FC236}">
                <a16:creationId xmlns:a16="http://schemas.microsoft.com/office/drawing/2014/main" id="{B354BB7A-6D45-494D-90A8-2F497C01F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6" name="Group 26">
            <a:extLst>
              <a:ext uri="{FF2B5EF4-FFF2-40B4-BE49-F238E27FC236}">
                <a16:creationId xmlns:a16="http://schemas.microsoft.com/office/drawing/2014/main" id="{A12E4495-24BE-4FFE-91E5-5BA7727EF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71644A3-12B1-4F51-BB08-FDD391EF5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A6658C1-CF92-4E90-A775-D0D64A3D3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99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7BC68-428E-ED61-7094-BB5DA0391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group of people playing golf&#10;&#10;Description automatically generated with medium confidence">
            <a:extLst>
              <a:ext uri="{FF2B5EF4-FFF2-40B4-BE49-F238E27FC236}">
                <a16:creationId xmlns:a16="http://schemas.microsoft.com/office/drawing/2014/main" id="{4B147038-2CB3-3062-288B-F7C8FF13F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45536"/>
            <a:ext cx="14116908" cy="18822547"/>
          </a:xfrm>
        </p:spPr>
      </p:pic>
    </p:spTree>
    <p:extLst>
      <p:ext uri="{BB962C8B-B14F-4D97-AF65-F5344CB8AC3E}">
        <p14:creationId xmlns:p14="http://schemas.microsoft.com/office/powerpoint/2010/main" val="44748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9A1D830-E73C-47A9-A534-323CEEFF5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69FBEC-4C47-4288-962D-3FC20C79F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11E48E-8B50-8021-39C2-AFE95A7BF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4654" y="702365"/>
            <a:ext cx="3896264" cy="376566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72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Women's Handgun</a:t>
            </a:r>
          </a:p>
        </p:txBody>
      </p:sp>
      <p:pic>
        <p:nvPicPr>
          <p:cNvPr id="4" name="Picture 3" descr="A couple of people wearing vr goggles looking at a phone&#10;&#10;Description automatically generated with low confidence">
            <a:extLst>
              <a:ext uri="{FF2B5EF4-FFF2-40B4-BE49-F238E27FC236}">
                <a16:creationId xmlns:a16="http://schemas.microsoft.com/office/drawing/2014/main" id="{54D20643-1E5F-1B98-4D26-5222C98BAD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547" r="2" b="923"/>
          <a:stretch/>
        </p:blipFill>
        <p:spPr>
          <a:xfrm>
            <a:off x="20" y="10"/>
            <a:ext cx="6901088" cy="685799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4F6FC82-E588-4DA0-8096-0C3BD54F1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8898E90-044F-45FF-8B4D-CE0F6A63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23BF161-A852-4DA5-BB4C-2DFC336B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04080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painting a wall&#10;&#10;Description automatically generated with low confidence">
            <a:extLst>
              <a:ext uri="{FF2B5EF4-FFF2-40B4-BE49-F238E27FC236}">
                <a16:creationId xmlns:a16="http://schemas.microsoft.com/office/drawing/2014/main" id="{2CFBB82B-7431-B749-6ECD-0025EA908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684" b="81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720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6B1AF54-1FE9-DABE-40D7-1267ACE7F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4" y="-509210"/>
            <a:ext cx="12192001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4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laying a guitar&#10;&#10;Description automatically generated with low confidence">
            <a:extLst>
              <a:ext uri="{FF2B5EF4-FFF2-40B4-BE49-F238E27FC236}">
                <a16:creationId xmlns:a16="http://schemas.microsoft.com/office/drawing/2014/main" id="{80C70EFB-2F9B-E070-83E7-352E21735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0"/>
            <a:ext cx="12201525" cy="813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in a field&#10;&#10;Description automatically generated with low confidence">
            <a:extLst>
              <a:ext uri="{FF2B5EF4-FFF2-40B4-BE49-F238E27FC236}">
                <a16:creationId xmlns:a16="http://schemas.microsoft.com/office/drawing/2014/main" id="{C5E79D38-AB5A-1080-8F56-E0E53ADAA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29" y="0"/>
            <a:ext cx="10327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63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B08EC-B89C-4C4D-AFB1-AE88E5B43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34" y="129629"/>
            <a:ext cx="10058400" cy="1609344"/>
          </a:xfrm>
        </p:spPr>
        <p:txBody>
          <a:bodyPr/>
          <a:lstStyle/>
          <a:p>
            <a:r>
              <a:rPr lang="en-US" dirty="0"/>
              <a:t>What is “Place based” education?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1308DC-2D15-469E-9F56-B4CBBC2A3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634" y="1607906"/>
            <a:ext cx="3756417" cy="500855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6170E5-BB1F-4CAD-B343-CCF535142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792" y="1618320"/>
            <a:ext cx="3756416" cy="49981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3C1DBE-7202-4BF1-82EF-6CD588D71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950" y="1618320"/>
            <a:ext cx="3756416" cy="499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893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539A-84B0-42A6-FD0D-728A1111A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group of people playing a game&#10;&#10;Description automatically generated with low confidence">
            <a:extLst>
              <a:ext uri="{FF2B5EF4-FFF2-40B4-BE49-F238E27FC236}">
                <a16:creationId xmlns:a16="http://schemas.microsoft.com/office/drawing/2014/main" id="{C0E46C7A-22A1-B23C-4375-9DB5265D3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89" y="-2069432"/>
            <a:ext cx="15017311" cy="11262985"/>
          </a:xfrm>
        </p:spPr>
      </p:pic>
    </p:spTree>
    <p:extLst>
      <p:ext uri="{BB962C8B-B14F-4D97-AF65-F5344CB8AC3E}">
        <p14:creationId xmlns:p14="http://schemas.microsoft.com/office/powerpoint/2010/main" val="314179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2FC2F3-95D3-CE31-C60B-D068C81F7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325350" cy="821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8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person, sky&#10;&#10;Description automatically generated">
            <a:extLst>
              <a:ext uri="{FF2B5EF4-FFF2-40B4-BE49-F238E27FC236}">
                <a16:creationId xmlns:a16="http://schemas.microsoft.com/office/drawing/2014/main" id="{9EF2DD6D-00BB-FB6C-6390-AF90BEE55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693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erson, grass, water&#10;&#10;Description automatically generated">
            <a:extLst>
              <a:ext uri="{FF2B5EF4-FFF2-40B4-BE49-F238E27FC236}">
                <a16:creationId xmlns:a16="http://schemas.microsoft.com/office/drawing/2014/main" id="{39A2BE3E-6E5A-8D33-566A-AE3FB6E94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579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B41C1-14B0-E3FE-B69E-ECF3A3F2D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group of people in kayaks on a lake&#10;&#10;Description automatically generated with low confidence">
            <a:extLst>
              <a:ext uri="{FF2B5EF4-FFF2-40B4-BE49-F238E27FC236}">
                <a16:creationId xmlns:a16="http://schemas.microsoft.com/office/drawing/2014/main" id="{F506149B-18D4-9453-7610-415C0432F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0660" y="-1005420"/>
            <a:ext cx="13172660" cy="9879494"/>
          </a:xfrm>
        </p:spPr>
      </p:pic>
    </p:spTree>
    <p:extLst>
      <p:ext uri="{BB962C8B-B14F-4D97-AF65-F5344CB8AC3E}">
        <p14:creationId xmlns:p14="http://schemas.microsoft.com/office/powerpoint/2010/main" val="162984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FA653-D2ED-9ECF-2030-A0BECACF6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grass, tree, outdoor, field&#10;&#10;Description automatically generated">
            <a:extLst>
              <a:ext uri="{FF2B5EF4-FFF2-40B4-BE49-F238E27FC236}">
                <a16:creationId xmlns:a16="http://schemas.microsoft.com/office/drawing/2014/main" id="{F6418D9C-D759-3A65-AC02-BA9D5A12C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33530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32244A-25C7-1B3C-5F98-01421908B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General programs</a:t>
            </a:r>
          </a:p>
        </p:txBody>
      </p:sp>
      <p:pic>
        <p:nvPicPr>
          <p:cNvPr id="5" name="Picture 4" descr="A group of people painting&#10;&#10;Description automatically generated with low confidence">
            <a:extLst>
              <a:ext uri="{FF2B5EF4-FFF2-40B4-BE49-F238E27FC236}">
                <a16:creationId xmlns:a16="http://schemas.microsoft.com/office/drawing/2014/main" id="{9443F6AD-8830-E61C-9FFA-89979AAB67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19" b="1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F958F-C61C-DAD3-C24B-E16F94C3B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anchor="ctr">
            <a:normAutofit fontScale="92500" lnSpcReduction="10000"/>
          </a:bodyPr>
          <a:lstStyle/>
          <a:p>
            <a:r>
              <a:rPr lang="en-US" dirty="0"/>
              <a:t>Outdoor Cooking</a:t>
            </a:r>
          </a:p>
          <a:p>
            <a:r>
              <a:rPr lang="en-US" dirty="0"/>
              <a:t>Hiking</a:t>
            </a:r>
          </a:p>
          <a:p>
            <a:r>
              <a:rPr lang="en-US" dirty="0"/>
              <a:t>Fishing</a:t>
            </a:r>
          </a:p>
          <a:p>
            <a:r>
              <a:rPr lang="en-US" dirty="0"/>
              <a:t>Fire starting and smores</a:t>
            </a:r>
          </a:p>
          <a:p>
            <a:r>
              <a:rPr lang="en-US" dirty="0"/>
              <a:t>Paddle sports</a:t>
            </a:r>
          </a:p>
          <a:p>
            <a:r>
              <a:rPr lang="en-US" dirty="0"/>
              <a:t>Deer scouting </a:t>
            </a:r>
          </a:p>
          <a:p>
            <a:r>
              <a:rPr lang="en-US" dirty="0"/>
              <a:t>Gun cleaning </a:t>
            </a:r>
          </a:p>
          <a:p>
            <a:r>
              <a:rPr lang="en-US" dirty="0"/>
              <a:t>Shooting sports</a:t>
            </a:r>
          </a:p>
          <a:p>
            <a:r>
              <a:rPr lang="en-US" dirty="0"/>
              <a:t>Archery and atlatl</a:t>
            </a:r>
          </a:p>
          <a:p>
            <a:r>
              <a:rPr lang="en-US" dirty="0"/>
              <a:t>Field to table</a:t>
            </a:r>
          </a:p>
          <a:p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1709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9A1D830-E73C-47A9-A534-323CEEFF5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69FBEC-4C47-4288-962D-3FC20C79F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B25B1-0F7B-F760-FD43-4902136D8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4654" y="702365"/>
            <a:ext cx="3896264" cy="376566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72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Field to Table</a:t>
            </a:r>
          </a:p>
        </p:txBody>
      </p:sp>
      <p:pic>
        <p:nvPicPr>
          <p:cNvPr id="3" name="Content Placeholder 4" descr="A person holding a large fish&#10;&#10;Description automatically generated with low confidence">
            <a:extLst>
              <a:ext uri="{FF2B5EF4-FFF2-40B4-BE49-F238E27FC236}">
                <a16:creationId xmlns:a16="http://schemas.microsoft.com/office/drawing/2014/main" id="{66B69F77-9A33-8E96-B7D5-984607AD44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5" r="12924"/>
          <a:stretch/>
        </p:blipFill>
        <p:spPr>
          <a:xfrm>
            <a:off x="20" y="10"/>
            <a:ext cx="6901088" cy="685799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4F6FC82-E588-4DA0-8096-0C3BD54F1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8898E90-044F-45FF-8B4D-CE0F6A63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23BF161-A852-4DA5-BB4C-2DFC336B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0503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FB57ED5-941D-44E2-9320-56A0A026F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1BE9A9-6FBF-4CF1-8F0C-BFCFF1FD9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653241"/>
            <a:ext cx="109087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group of people around a campfire&#10;&#10;Description automatically generated with medium confidence">
            <a:extLst>
              <a:ext uri="{FF2B5EF4-FFF2-40B4-BE49-F238E27FC236}">
                <a16:creationId xmlns:a16="http://schemas.microsoft.com/office/drawing/2014/main" id="{77808134-6C9B-6CA4-6D63-A52BC4E039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30" r="1" b="1"/>
          <a:stretch/>
        </p:blipFill>
        <p:spPr>
          <a:xfrm>
            <a:off x="633999" y="1054100"/>
            <a:ext cx="5462001" cy="4382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4AE8163-578C-46A4-BF65-BD3AEEF2A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1" y="822325"/>
            <a:ext cx="5149596" cy="484622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C1AD95-2C6A-49A8-AF6F-0A6F0E51E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220" y="1054100"/>
            <a:ext cx="4615180" cy="37360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80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Camp Fire and smores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6F56CC-F97A-40DF-9A88-6D8BF7A6A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5756954"/>
            <a:ext cx="109087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94818F1-2ACF-4181-B8B6-7637EB92B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1BF4AB6-91C5-40DA-AFC8-BBDA46BB2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A6D6306-ED75-4DC2-9BEF-160516C2F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46566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3191881-BD09-FD40-03E3-A1D16AC2A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77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2707EB1-3690-44D1-B4FE-B3EBDD77D4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7" b="7707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3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C9A94-34BB-46DB-BEA5-435AB7E5C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830" y="4291499"/>
            <a:ext cx="3913669" cy="1458481"/>
          </a:xfrm>
        </p:spPr>
        <p:txBody>
          <a:bodyPr>
            <a:normAutofit/>
          </a:bodyPr>
          <a:lstStyle/>
          <a:p>
            <a:r>
              <a:rPr lang="en-US" sz="4400" dirty="0"/>
              <a:t>Building a Foundation……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8E1DC-4969-4986-8870-7CD4FF10A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2758" y="3981574"/>
            <a:ext cx="6334384" cy="1955978"/>
          </a:xfrm>
        </p:spPr>
        <p:txBody>
          <a:bodyPr anchor="ctr">
            <a:normAutofit/>
          </a:bodyPr>
          <a:lstStyle/>
          <a:p>
            <a:r>
              <a:rPr lang="en-US" sz="1400" b="1" dirty="0"/>
              <a:t>BCNS Steering committee </a:t>
            </a:r>
          </a:p>
          <a:p>
            <a:pPr lvl="1"/>
            <a:r>
              <a:rPr lang="en-US" sz="1400" dirty="0"/>
              <a:t>Began meeting in September 2018</a:t>
            </a:r>
          </a:p>
          <a:p>
            <a:pPr lvl="2"/>
            <a:r>
              <a:rPr lang="en-US" sz="1400" dirty="0"/>
              <a:t>Columbia Public Schools officials  - MDC staff - Community leaders</a:t>
            </a:r>
          </a:p>
          <a:p>
            <a:pPr lvl="1"/>
            <a:r>
              <a:rPr lang="en-US" sz="1400" dirty="0"/>
              <a:t>Created a partnership that would result in the acquisition of property and the construction of a Nature School</a:t>
            </a:r>
          </a:p>
          <a:p>
            <a:pPr lvl="1"/>
            <a:endParaRPr lang="en-US" sz="11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81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D7DDE-6EC6-4E85-B92D-8DDBF9455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46" y="221079"/>
            <a:ext cx="7006878" cy="1701228"/>
          </a:xfrm>
        </p:spPr>
        <p:txBody>
          <a:bodyPr>
            <a:normAutofit/>
          </a:bodyPr>
          <a:lstStyle/>
          <a:p>
            <a:r>
              <a:rPr lang="en-US" sz="8800" dirty="0"/>
              <a:t>Our future…..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DA9EAC-563E-4947-8C80-8F172BD7C92E}"/>
              </a:ext>
            </a:extLst>
          </p:cNvPr>
          <p:cNvSpPr/>
          <p:nvPr/>
        </p:nvSpPr>
        <p:spPr>
          <a:xfrm>
            <a:off x="707028" y="1621528"/>
            <a:ext cx="106684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BCNS will make conservation relevant to thousands of students and citizens each year!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902956-964C-45E0-8AB9-2B5B5E07A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5864" y="2858547"/>
            <a:ext cx="3705011" cy="2845965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8603E8-D421-44E3-9C58-D52B6C69B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28" y="2858548"/>
            <a:ext cx="3794621" cy="28459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E63843-91CE-4EC5-8A51-4FE902F593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73" r="52" b="14051"/>
          <a:stretch/>
        </p:blipFill>
        <p:spPr>
          <a:xfrm>
            <a:off x="4598732" y="2858549"/>
            <a:ext cx="2650048" cy="284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9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C4621-177C-4AB0-BBE9-4F3B5118A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88" y="862964"/>
            <a:ext cx="10058400" cy="1609344"/>
          </a:xfrm>
        </p:spPr>
        <p:txBody>
          <a:bodyPr/>
          <a:lstStyle/>
          <a:p>
            <a:r>
              <a:rPr lang="en-US" dirty="0"/>
              <a:t>Finding a home for BCNS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F0F26-3B67-41E1-A8AD-75440EB5E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788" y="2498598"/>
            <a:ext cx="6519672" cy="28506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Property acquired in fall of 2019</a:t>
            </a:r>
          </a:p>
          <a:p>
            <a:endParaRPr lang="en-US" dirty="0"/>
          </a:p>
          <a:p>
            <a:pPr lvl="1"/>
            <a:r>
              <a:rPr lang="en-US" dirty="0"/>
              <a:t>Hank Waters &amp; Vicky Russell</a:t>
            </a:r>
          </a:p>
          <a:p>
            <a:pPr lvl="1"/>
            <a:r>
              <a:rPr lang="en-US" dirty="0"/>
              <a:t>111 acres with an additional 100 acres to be conveyed in the future</a:t>
            </a:r>
          </a:p>
          <a:p>
            <a:pPr lvl="1"/>
            <a:r>
              <a:rPr lang="en-US" dirty="0"/>
              <a:t>Named: Waters-Russell Unit of Three Creeks Conservation Area</a:t>
            </a:r>
          </a:p>
          <a:p>
            <a:pPr lvl="1"/>
            <a:r>
              <a:rPr lang="en-US" dirty="0"/>
              <a:t>Property borders Three Creeks Conservation Area.  1,500 acres of public property open to hunting, fishing, camping, hiking and nature viewing.  </a:t>
            </a:r>
          </a:p>
          <a:p>
            <a:endParaRPr lang="en-US" dirty="0"/>
          </a:p>
        </p:txBody>
      </p:sp>
      <p:pic>
        <p:nvPicPr>
          <p:cNvPr id="6" name="Picture 5" descr="A person and person smiling&#10;&#10;Description automatically generated with low confidence">
            <a:extLst>
              <a:ext uri="{FF2B5EF4-FFF2-40B4-BE49-F238E27FC236}">
                <a16:creationId xmlns:a16="http://schemas.microsoft.com/office/drawing/2014/main" id="{6FC619C3-F9D3-FBE1-9567-94C41568C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061" y="1667636"/>
            <a:ext cx="3611880" cy="307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995D1C5-6C5B-4067-9D9D-4C2CDD072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93" b="7177"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3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72F781-F9A6-43D3-9C14-E1FAEA677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456" y="4162031"/>
            <a:ext cx="4543683" cy="1767141"/>
          </a:xfrm>
        </p:spPr>
        <p:txBody>
          <a:bodyPr>
            <a:normAutofit/>
          </a:bodyPr>
          <a:lstStyle/>
          <a:p>
            <a:r>
              <a:rPr lang="en-US" dirty="0"/>
              <a:t>The BCNS Partnership…..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61C71-2EB3-44F8-97E1-385344270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110" y="3981574"/>
            <a:ext cx="5623560" cy="1955978"/>
          </a:xfrm>
        </p:spPr>
        <p:txBody>
          <a:bodyPr anchor="ctr">
            <a:normAutofit/>
          </a:bodyPr>
          <a:lstStyle/>
          <a:p>
            <a:r>
              <a:rPr lang="en-US" sz="1800" dirty="0"/>
              <a:t>MDC – 22% Infrastructure development, property acquisition &amp; restoration of native species</a:t>
            </a:r>
          </a:p>
          <a:p>
            <a:r>
              <a:rPr lang="en-US" sz="1800" dirty="0"/>
              <a:t>CPS – 45% School building construction </a:t>
            </a:r>
          </a:p>
          <a:p>
            <a:r>
              <a:rPr lang="en-US" sz="1800" dirty="0"/>
              <a:t>Private Fund Raising – 33% building construction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581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E56ABC-FD16-4C12-B610-ECA174671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74"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3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580D44-0D87-4816-BBBA-10B67F31B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457" y="4162031"/>
            <a:ext cx="3778034" cy="1767141"/>
          </a:xfrm>
        </p:spPr>
        <p:txBody>
          <a:bodyPr>
            <a:normAutofit/>
          </a:bodyPr>
          <a:lstStyle/>
          <a:p>
            <a:r>
              <a:rPr lang="en-US" sz="3600" dirty="0"/>
              <a:t>Boone County Nature School (BCNS)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90BBA-0C1D-4D9C-A993-731825C59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567" y="4311925"/>
            <a:ext cx="6756621" cy="1767141"/>
          </a:xfrm>
        </p:spPr>
        <p:txBody>
          <a:bodyPr anchor="ctr">
            <a:normAutofit fontScale="85000" lnSpcReduction="20000"/>
          </a:bodyPr>
          <a:lstStyle/>
          <a:p>
            <a:r>
              <a:rPr lang="en-US" sz="1600" b="1" dirty="0"/>
              <a:t>Goal: to give students from all Boone County schools the opportunity to engage in place-based learning, which is: </a:t>
            </a:r>
          </a:p>
          <a:p>
            <a:pPr lvl="1"/>
            <a:r>
              <a:rPr lang="en-US" sz="1600" dirty="0"/>
              <a:t>Immersive</a:t>
            </a:r>
          </a:p>
          <a:p>
            <a:pPr lvl="1"/>
            <a:r>
              <a:rPr lang="en-US" sz="1600" dirty="0"/>
              <a:t>Hands-on</a:t>
            </a:r>
          </a:p>
          <a:p>
            <a:pPr lvl="1"/>
            <a:r>
              <a:rPr lang="en-US" sz="1600" dirty="0"/>
              <a:t>Teaches a unique curriculum of natural resources education through the lens of the environment, culture, history and economics. </a:t>
            </a:r>
          </a:p>
          <a:p>
            <a:pPr lvl="1"/>
            <a:r>
              <a:rPr lang="en-US" sz="1600" dirty="0"/>
              <a:t>Uses existing district and state educational standards to take students on an exploratory journey into how their community operates and sustains itself.</a:t>
            </a:r>
            <a:endParaRPr lang="en-US" sz="1600" b="1" dirty="0"/>
          </a:p>
          <a:p>
            <a:endParaRPr lang="en-US" sz="9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20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6079FD-D097-4B04-8DB3-A89D81A837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3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4C005-A52A-4D17-BA23-38641DA2D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457" y="4162031"/>
            <a:ext cx="3297974" cy="1767141"/>
          </a:xfrm>
        </p:spPr>
        <p:txBody>
          <a:bodyPr>
            <a:normAutofit/>
          </a:bodyPr>
          <a:lstStyle/>
          <a:p>
            <a:r>
              <a:rPr lang="en-US" dirty="0"/>
              <a:t>The bcns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67004-426F-49E3-8B0A-36BF48232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1840" y="4170410"/>
            <a:ext cx="7915656" cy="1767141"/>
          </a:xfrm>
        </p:spPr>
        <p:txBody>
          <a:bodyPr anchor="ctr">
            <a:normAutofit fontScale="85000" lnSpcReduction="20000"/>
          </a:bodyPr>
          <a:lstStyle/>
          <a:p>
            <a:pPr lvl="1"/>
            <a:r>
              <a:rPr lang="en-US" sz="1600" dirty="0"/>
              <a:t>BCNS is located within the Waters-Russell Unit of Three Creeks Conservation Area</a:t>
            </a:r>
          </a:p>
          <a:p>
            <a:pPr lvl="1"/>
            <a:r>
              <a:rPr lang="en-US" sz="1600" dirty="0"/>
              <a:t>The school will be operated &amp; managed like any other school building</a:t>
            </a:r>
          </a:p>
          <a:p>
            <a:pPr lvl="1"/>
            <a:r>
              <a:rPr lang="en-US" sz="1600" dirty="0"/>
              <a:t>11,000 students annually</a:t>
            </a:r>
          </a:p>
          <a:p>
            <a:pPr lvl="2"/>
            <a:r>
              <a:rPr lang="en-US" dirty="0"/>
              <a:t>2,200 normal school attendance (six Boone County School Districts)</a:t>
            </a:r>
          </a:p>
          <a:p>
            <a:pPr lvl="2"/>
            <a:r>
              <a:rPr lang="en-US" dirty="0"/>
              <a:t>6,000 one-day field experiences students, i.e.,…MDC DNS field trips</a:t>
            </a:r>
          </a:p>
          <a:p>
            <a:pPr lvl="2"/>
            <a:r>
              <a:rPr lang="en-US" dirty="0"/>
              <a:t>2,500 summer program students</a:t>
            </a:r>
          </a:p>
          <a:p>
            <a:pPr lvl="2"/>
            <a:r>
              <a:rPr lang="en-US" dirty="0"/>
              <a:t>Numerous public conservation education program participants</a:t>
            </a:r>
          </a:p>
          <a:p>
            <a:endParaRPr lang="en-US" sz="7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8794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D98AF74FE0B4A89508E66A217D6D2" ma:contentTypeVersion="13" ma:contentTypeDescription="Create a new document." ma:contentTypeScope="" ma:versionID="b56fb1f5fee96be731875829c5d30093">
  <xsd:schema xmlns:xsd="http://www.w3.org/2001/XMLSchema" xmlns:xs="http://www.w3.org/2001/XMLSchema" xmlns:p="http://schemas.microsoft.com/office/2006/metadata/properties" xmlns:ns2="650b242b-e381-4b77-886e-543c4678da09" xmlns:ns3="2d3be834-5d4c-4e43-a35f-e0a90fe03baf" targetNamespace="http://schemas.microsoft.com/office/2006/metadata/properties" ma:root="true" ma:fieldsID="221a811117b3d3724b8d9b41a5315ee7" ns2:_="" ns3:_="">
    <xsd:import namespace="650b242b-e381-4b77-886e-543c4678da09"/>
    <xsd:import namespace="2d3be834-5d4c-4e43-a35f-e0a90fe03ba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0b242b-e381-4b77-886e-543c4678da0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91d6445e-2d5b-45ac-a532-1034da9774a8}" ma:internalName="TaxCatchAll" ma:showField="CatchAllData" ma:web="650b242b-e381-4b77-886e-543c4678da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3be834-5d4c-4e43-a35f-e0a90fe03b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e546cdec-35b0-46fd-99b1-b7ad91dc8b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50b242b-e381-4b77-886e-543c4678da09" xsi:nil="true"/>
    <lcf76f155ced4ddcb4097134ff3c332f xmlns="2d3be834-5d4c-4e43-a35f-e0a90fe03baf">
      <Terms xmlns="http://schemas.microsoft.com/office/infopath/2007/PartnerControls"/>
    </lcf76f155ced4ddcb4097134ff3c332f>
    <_dlc_DocId xmlns="650b242b-e381-4b77-886e-543c4678da09">N5JE6DDA5D23-2086242889-295360</_dlc_DocId>
    <_dlc_DocIdUrl xmlns="650b242b-e381-4b77-886e-543c4678da09">
      <Url>https://midwayusafoundation.sharepoint.com/sites/Programs/_layouts/15/DocIdRedir.aspx?ID=N5JE6DDA5D23-2086242889-295360</Url>
      <Description>N5JE6DDA5D23-2086242889-295360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7EFDCC4-A8D2-4B80-BD7A-17A53665BD78}"/>
</file>

<file path=customXml/itemProps2.xml><?xml version="1.0" encoding="utf-8"?>
<ds:datastoreItem xmlns:ds="http://schemas.openxmlformats.org/officeDocument/2006/customXml" ds:itemID="{F6F2C3CC-2DEA-4967-B766-03C4B7B6766E}">
  <ds:schemaRefs>
    <ds:schemaRef ds:uri="http://purl.org/dc/terms/"/>
    <ds:schemaRef ds:uri="cd78b78f-602d-4b39-8580-03a63c1ad609"/>
    <ds:schemaRef ds:uri="http://schemas.microsoft.com/office/2006/documentManagement/types"/>
    <ds:schemaRef ds:uri="http://purl.org/dc/dcmitype/"/>
    <ds:schemaRef ds:uri="http://schemas.microsoft.com/office/infopath/2007/PartnerControls"/>
    <ds:schemaRef ds:uri="8a9cb27e-f2b2-4a07-a3a7-bc3bb2725105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BDFF13C-0754-4BD5-B672-976B6DC58DC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226C785-DF6A-479D-9020-5E5C9EFDE45B}"/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3565</TotalTime>
  <Words>585</Words>
  <Application>Microsoft Office PowerPoint</Application>
  <PresentationFormat>Widescreen</PresentationFormat>
  <Paragraphs>99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Calibri</vt:lpstr>
      <vt:lpstr>Rockwell</vt:lpstr>
      <vt:lpstr>Rockwell Condensed</vt:lpstr>
      <vt:lpstr>Rockwell Extra Bold</vt:lpstr>
      <vt:lpstr>Wingdings</vt:lpstr>
      <vt:lpstr>Wood Type</vt:lpstr>
      <vt:lpstr>Boone County Nature School</vt:lpstr>
      <vt:lpstr>Boone County Nature School</vt:lpstr>
      <vt:lpstr>PowerPoint Presentation</vt:lpstr>
      <vt:lpstr>What is “Place based” education?</vt:lpstr>
      <vt:lpstr>Building a Foundation……</vt:lpstr>
      <vt:lpstr>Finding a home for BCNS</vt:lpstr>
      <vt:lpstr>The BCNS Partnership…..</vt:lpstr>
      <vt:lpstr>Boone County Nature School (BCNS)</vt:lpstr>
      <vt:lpstr>The bcns concept</vt:lpstr>
      <vt:lpstr>PowerPoint Presentation</vt:lpstr>
      <vt:lpstr>PowerPoint Presentation</vt:lpstr>
      <vt:lpstr>PowerPoint Presentation</vt:lpstr>
      <vt:lpstr>Phase 1</vt:lpstr>
      <vt:lpstr>PowerPoint Presentation</vt:lpstr>
      <vt:lpstr>Phase 2</vt:lpstr>
      <vt:lpstr>PowerPoint Presentation</vt:lpstr>
      <vt:lpstr>PowerPoint Presentation</vt:lpstr>
      <vt:lpstr>PowerPoint Presentation</vt:lpstr>
      <vt:lpstr>Field work</vt:lpstr>
      <vt:lpstr>BULL Hog work</vt:lpstr>
      <vt:lpstr>BULL Hog work</vt:lpstr>
      <vt:lpstr>What’s happening now?</vt:lpstr>
      <vt:lpstr>Connections – Youth &amp; Shooting Sports</vt:lpstr>
      <vt:lpstr>Mentored Hunts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Target Practice</vt:lpstr>
      <vt:lpstr>Target practice</vt:lpstr>
      <vt:lpstr>PowerPoint Presentation</vt:lpstr>
      <vt:lpstr>Women's Handgun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 programs</vt:lpstr>
      <vt:lpstr>Field to Table</vt:lpstr>
      <vt:lpstr>Camp Fire and smores</vt:lpstr>
      <vt:lpstr>PowerPoint Presentation</vt:lpstr>
      <vt:lpstr>Our future…..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Boone County Nature School</dc:title>
  <dc:creator>Brian Flowers</dc:creator>
  <cp:lastModifiedBy>Jenna Stiek</cp:lastModifiedBy>
  <cp:revision>14</cp:revision>
  <dcterms:created xsi:type="dcterms:W3CDTF">2020-05-18T13:38:38Z</dcterms:created>
  <dcterms:modified xsi:type="dcterms:W3CDTF">2022-10-07T15:05:50Z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0x010100A9B3CF37514DF844959748B29B766A64</vt:lpwstr>
  </property>
  <property fmtid="{D5CDD505-2E9C-101B-9397-08002B2CF9AE}" pid="3" name="MediaServiceImageTags">
    <vt:lpwstr/>
  </property>
  <property fmtid="{D5CDD505-2E9C-101B-9397-08002B2CF9AE}" pid="4" name="_dlc_DocIdItemGuid">
    <vt:lpwstr>d981dd5d-4f69-4ca3-9c1a-c857b7caa265</vt:lpwstr>
  </property>
</Properties>
</file>