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20"/>
  </p:notesMasterIdLst>
  <p:handoutMasterIdLst>
    <p:handoutMasterId r:id="rId21"/>
  </p:handoutMasterIdLst>
  <p:sldIdLst>
    <p:sldId id="294" r:id="rId5"/>
    <p:sldId id="297" r:id="rId6"/>
    <p:sldId id="296" r:id="rId7"/>
    <p:sldId id="298" r:id="rId8"/>
    <p:sldId id="301" r:id="rId9"/>
    <p:sldId id="299" r:id="rId10"/>
    <p:sldId id="300" r:id="rId11"/>
    <p:sldId id="304" r:id="rId12"/>
    <p:sldId id="303" r:id="rId13"/>
    <p:sldId id="302" r:id="rId14"/>
    <p:sldId id="306" r:id="rId15"/>
    <p:sldId id="305" r:id="rId16"/>
    <p:sldId id="307" r:id="rId17"/>
    <p:sldId id="308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C70"/>
    <a:srgbClr val="00214E"/>
    <a:srgbClr val="D1D9DE"/>
    <a:srgbClr val="BAC5D0"/>
    <a:srgbClr val="AE1F30"/>
    <a:srgbClr val="FF00F4"/>
    <a:srgbClr val="002756"/>
    <a:srgbClr val="506184"/>
    <a:srgbClr val="003576"/>
    <a:srgbClr val="1C4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9F600-5948-435C-811E-CA92199D52D4}" v="524" dt="2022-10-05T20:49:52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53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732" y="138"/>
      </p:cViewPr>
      <p:guideLst/>
    </p:cSldViewPr>
  </p:slideViewPr>
  <p:outlineViewPr>
    <p:cViewPr>
      <p:scale>
        <a:sx n="33" d="100"/>
        <a:sy n="33" d="100"/>
      </p:scale>
      <p:origin x="0" y="-14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3" d="100"/>
          <a:sy n="153" d="100"/>
        </p:scale>
        <p:origin x="452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t McPherson" userId="be4a03b7-a8a2-4930-85ce-3aa9fd2c3119" providerId="ADAL" clId="{FBC9F600-5948-435C-811E-CA92199D52D4}"/>
    <pc:docChg chg="undo custSel addSld delSld modSld sldOrd addMainMaster delMainMaster modMainMaster">
      <pc:chgData name="Brent McPherson" userId="be4a03b7-a8a2-4930-85ce-3aa9fd2c3119" providerId="ADAL" clId="{FBC9F600-5948-435C-811E-CA92199D52D4}" dt="2022-10-05T20:49:52.755" v="2790" actId="1076"/>
      <pc:docMkLst>
        <pc:docMk/>
      </pc:docMkLst>
      <pc:sldChg chg="addSp delSp modSp del mod">
        <pc:chgData name="Brent McPherson" userId="be4a03b7-a8a2-4930-85ce-3aa9fd2c3119" providerId="ADAL" clId="{FBC9F600-5948-435C-811E-CA92199D52D4}" dt="2022-10-04T20:51:38.074" v="79" actId="2696"/>
        <pc:sldMkLst>
          <pc:docMk/>
          <pc:sldMk cId="3194484628" sldId="280"/>
        </pc:sldMkLst>
        <pc:spChg chg="mod">
          <ac:chgData name="Brent McPherson" userId="be4a03b7-a8a2-4930-85ce-3aa9fd2c3119" providerId="ADAL" clId="{FBC9F600-5948-435C-811E-CA92199D52D4}" dt="2022-10-04T20:48:03.616" v="51" actId="1076"/>
          <ac:spMkLst>
            <pc:docMk/>
            <pc:sldMk cId="3194484628" sldId="280"/>
            <ac:spMk id="2" creationId="{8A6A2571-5232-9347-8D7F-4A8D0F888ED3}"/>
          </ac:spMkLst>
        </pc:spChg>
        <pc:spChg chg="del">
          <ac:chgData name="Brent McPherson" userId="be4a03b7-a8a2-4930-85ce-3aa9fd2c3119" providerId="ADAL" clId="{FBC9F600-5948-435C-811E-CA92199D52D4}" dt="2022-10-04T20:42:54.064" v="35" actId="478"/>
          <ac:spMkLst>
            <pc:docMk/>
            <pc:sldMk cId="3194484628" sldId="280"/>
            <ac:spMk id="3" creationId="{96B8B54A-A5E2-EB4A-85FD-A81DDB1CD870}"/>
          </ac:spMkLst>
        </pc:spChg>
        <pc:spChg chg="add del mod">
          <ac:chgData name="Brent McPherson" userId="be4a03b7-a8a2-4930-85ce-3aa9fd2c3119" providerId="ADAL" clId="{FBC9F600-5948-435C-811E-CA92199D52D4}" dt="2022-10-04T20:43:57.074" v="39"/>
          <ac:spMkLst>
            <pc:docMk/>
            <pc:sldMk cId="3194484628" sldId="280"/>
            <ac:spMk id="5" creationId="{EF1582CC-481C-4A6D-8882-0F3E733EA4E4}"/>
          </ac:spMkLst>
        </pc:spChg>
      </pc:sldChg>
      <pc:sldChg chg="addSp delSp modSp del mod">
        <pc:chgData name="Brent McPherson" userId="be4a03b7-a8a2-4930-85ce-3aa9fd2c3119" providerId="ADAL" clId="{FBC9F600-5948-435C-811E-CA92199D52D4}" dt="2022-10-05T18:13:25.347" v="1695" actId="2696"/>
        <pc:sldMkLst>
          <pc:docMk/>
          <pc:sldMk cId="2243838402" sldId="290"/>
        </pc:sldMkLst>
        <pc:spChg chg="del mod">
          <ac:chgData name="Brent McPherson" userId="be4a03b7-a8a2-4930-85ce-3aa9fd2c3119" providerId="ADAL" clId="{FBC9F600-5948-435C-811E-CA92199D52D4}" dt="2022-10-05T18:12:56.101" v="1689" actId="478"/>
          <ac:spMkLst>
            <pc:docMk/>
            <pc:sldMk cId="2243838402" sldId="290"/>
            <ac:spMk id="2" creationId="{46D0A327-71CD-7746-A2A8-F402A443D733}"/>
          </ac:spMkLst>
        </pc:spChg>
        <pc:spChg chg="add del mod">
          <ac:chgData name="Brent McPherson" userId="be4a03b7-a8a2-4930-85ce-3aa9fd2c3119" providerId="ADAL" clId="{FBC9F600-5948-435C-811E-CA92199D52D4}" dt="2022-10-05T18:13:01.188" v="1690" actId="478"/>
          <ac:spMkLst>
            <pc:docMk/>
            <pc:sldMk cId="2243838402" sldId="290"/>
            <ac:spMk id="6" creationId="{106FC14F-A8DA-46B4-B395-6AA2CDB63614}"/>
          </ac:spMkLst>
        </pc:spChg>
        <pc:picChg chg="add mod">
          <ac:chgData name="Brent McPherson" userId="be4a03b7-a8a2-4930-85ce-3aa9fd2c3119" providerId="ADAL" clId="{FBC9F600-5948-435C-811E-CA92199D52D4}" dt="2022-10-05T18:13:15.057" v="1694" actId="962"/>
          <ac:picMkLst>
            <pc:docMk/>
            <pc:sldMk cId="2243838402" sldId="290"/>
            <ac:picMk id="8" creationId="{72298845-24AF-45AE-8BAA-AD39C6CF76C5}"/>
          </ac:picMkLst>
        </pc:picChg>
      </pc:sldChg>
      <pc:sldChg chg="addSp delSp modSp mod setBg modClrScheme chgLayout">
        <pc:chgData name="Brent McPherson" userId="be4a03b7-a8a2-4930-85ce-3aa9fd2c3119" providerId="ADAL" clId="{FBC9F600-5948-435C-811E-CA92199D52D4}" dt="2022-10-04T20:52:02.251" v="82" actId="114"/>
        <pc:sldMkLst>
          <pc:docMk/>
          <pc:sldMk cId="2956946848" sldId="294"/>
        </pc:sldMkLst>
        <pc:spChg chg="mod">
          <ac:chgData name="Brent McPherson" userId="be4a03b7-a8a2-4930-85ce-3aa9fd2c3119" providerId="ADAL" clId="{FBC9F600-5948-435C-811E-CA92199D52D4}" dt="2022-10-04T20:51:13.760" v="77"/>
          <ac:spMkLst>
            <pc:docMk/>
            <pc:sldMk cId="2956946848" sldId="294"/>
            <ac:spMk id="2" creationId="{20EC6F1D-4745-6A40-8310-88CCFDCAE48A}"/>
          </ac:spMkLst>
        </pc:spChg>
        <pc:spChg chg="add del mod">
          <ac:chgData name="Brent McPherson" userId="be4a03b7-a8a2-4930-85ce-3aa9fd2c3119" providerId="ADAL" clId="{FBC9F600-5948-435C-811E-CA92199D52D4}" dt="2022-10-04T20:52:02.251" v="82" actId="114"/>
          <ac:spMkLst>
            <pc:docMk/>
            <pc:sldMk cId="2956946848" sldId="294"/>
            <ac:spMk id="7" creationId="{78E377D7-467E-E7A5-00A4-11127A89CBDF}"/>
          </ac:spMkLst>
        </pc:spChg>
        <pc:spChg chg="add del mod">
          <ac:chgData name="Brent McPherson" userId="be4a03b7-a8a2-4930-85ce-3aa9fd2c3119" providerId="ADAL" clId="{FBC9F600-5948-435C-811E-CA92199D52D4}" dt="2022-10-04T20:49:46.458" v="55" actId="26606"/>
          <ac:spMkLst>
            <pc:docMk/>
            <pc:sldMk cId="2956946848" sldId="294"/>
            <ac:spMk id="12" creationId="{BE0CF48C-DB70-A501-69C2-8CE5263C715E}"/>
          </ac:spMkLst>
        </pc:spChg>
        <pc:spChg chg="add del mod">
          <ac:chgData name="Brent McPherson" userId="be4a03b7-a8a2-4930-85ce-3aa9fd2c3119" providerId="ADAL" clId="{FBC9F600-5948-435C-811E-CA92199D52D4}" dt="2022-10-04T20:49:46.458" v="55" actId="26606"/>
          <ac:spMkLst>
            <pc:docMk/>
            <pc:sldMk cId="2956946848" sldId="294"/>
            <ac:spMk id="14" creationId="{AAA39B44-D309-FC00-34E5-52E3A7B80AE5}"/>
          </ac:spMkLst>
        </pc:spChg>
        <pc:spChg chg="add del mod">
          <ac:chgData name="Brent McPherson" userId="be4a03b7-a8a2-4930-85ce-3aa9fd2c3119" providerId="ADAL" clId="{FBC9F600-5948-435C-811E-CA92199D52D4}" dt="2022-10-04T20:49:46.458" v="55" actId="26606"/>
          <ac:spMkLst>
            <pc:docMk/>
            <pc:sldMk cId="2956946848" sldId="294"/>
            <ac:spMk id="16" creationId="{00BD697C-AE97-0A0D-41EC-D8E8A983A902}"/>
          </ac:spMkLst>
        </pc:spChg>
        <pc:spChg chg="add del mod">
          <ac:chgData name="Brent McPherson" userId="be4a03b7-a8a2-4930-85ce-3aa9fd2c3119" providerId="ADAL" clId="{FBC9F600-5948-435C-811E-CA92199D52D4}" dt="2022-10-04T20:49:54.057" v="57" actId="26606"/>
          <ac:spMkLst>
            <pc:docMk/>
            <pc:sldMk cId="2956946848" sldId="294"/>
            <ac:spMk id="18" creationId="{B7E643A3-84D8-7648-82CF-029DA89E1957}"/>
          </ac:spMkLst>
        </pc:spChg>
        <pc:spChg chg="add del mod">
          <ac:chgData name="Brent McPherson" userId="be4a03b7-a8a2-4930-85ce-3aa9fd2c3119" providerId="ADAL" clId="{FBC9F600-5948-435C-811E-CA92199D52D4}" dt="2022-10-04T20:49:54.057" v="57" actId="26606"/>
          <ac:spMkLst>
            <pc:docMk/>
            <pc:sldMk cId="2956946848" sldId="294"/>
            <ac:spMk id="19" creationId="{C2E5A330-BFF9-6C03-067E-D0264DBA1A36}"/>
          </ac:spMkLst>
        </pc:spChg>
      </pc:sldChg>
      <pc:sldChg chg="modSp mod">
        <pc:chgData name="Brent McPherson" userId="be4a03b7-a8a2-4930-85ce-3aa9fd2c3119" providerId="ADAL" clId="{FBC9F600-5948-435C-811E-CA92199D52D4}" dt="2022-10-05T18:11:43.646" v="1687" actId="1035"/>
        <pc:sldMkLst>
          <pc:docMk/>
          <pc:sldMk cId="4029454213" sldId="295"/>
        </pc:sldMkLst>
        <pc:spChg chg="mod">
          <ac:chgData name="Brent McPherson" userId="be4a03b7-a8a2-4930-85ce-3aa9fd2c3119" providerId="ADAL" clId="{FBC9F600-5948-435C-811E-CA92199D52D4}" dt="2022-10-05T18:11:43.646" v="1687" actId="1035"/>
          <ac:spMkLst>
            <pc:docMk/>
            <pc:sldMk cId="4029454213" sldId="295"/>
            <ac:spMk id="2" creationId="{8A6A2571-5232-9347-8D7F-4A8D0F888ED3}"/>
          </ac:spMkLst>
        </pc:spChg>
      </pc:sldChg>
      <pc:sldChg chg="addSp delSp modSp mod">
        <pc:chgData name="Brent McPherson" userId="be4a03b7-a8a2-4930-85ce-3aa9fd2c3119" providerId="ADAL" clId="{FBC9F600-5948-435C-811E-CA92199D52D4}" dt="2022-10-05T18:54:12.687" v="2566" actId="6549"/>
        <pc:sldMkLst>
          <pc:docMk/>
          <pc:sldMk cId="2511428820" sldId="296"/>
        </pc:sldMkLst>
        <pc:spChg chg="del mod">
          <ac:chgData name="Brent McPherson" userId="be4a03b7-a8a2-4930-85ce-3aa9fd2c3119" providerId="ADAL" clId="{FBC9F600-5948-435C-811E-CA92199D52D4}" dt="2022-10-04T22:01:02.710" v="694" actId="478"/>
          <ac:spMkLst>
            <pc:docMk/>
            <pc:sldMk cId="2511428820" sldId="296"/>
            <ac:spMk id="3" creationId="{05D21790-5532-4344-9F2D-1A9BF964B4C9}"/>
          </ac:spMkLst>
        </pc:spChg>
        <pc:spChg chg="mod">
          <ac:chgData name="Brent McPherson" userId="be4a03b7-a8a2-4930-85ce-3aa9fd2c3119" providerId="ADAL" clId="{FBC9F600-5948-435C-811E-CA92199D52D4}" dt="2022-10-05T18:54:12.687" v="2566" actId="6549"/>
          <ac:spMkLst>
            <pc:docMk/>
            <pc:sldMk cId="2511428820" sldId="296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4T21:00:33.530" v="84" actId="931"/>
          <ac:spMkLst>
            <pc:docMk/>
            <pc:sldMk cId="2511428820" sldId="296"/>
            <ac:spMk id="6" creationId="{171C0775-C2B7-4EF4-95A6-106AE86B6128}"/>
          </ac:spMkLst>
        </pc:spChg>
        <pc:spChg chg="add del mod">
          <ac:chgData name="Brent McPherson" userId="be4a03b7-a8a2-4930-85ce-3aa9fd2c3119" providerId="ADAL" clId="{FBC9F600-5948-435C-811E-CA92199D52D4}" dt="2022-10-04T22:01:07.353" v="695" actId="478"/>
          <ac:spMkLst>
            <pc:docMk/>
            <pc:sldMk cId="2511428820" sldId="296"/>
            <ac:spMk id="10" creationId="{8E182A4E-A1DB-455C-8FE1-E4F006246CDC}"/>
          </ac:spMkLst>
        </pc:spChg>
        <pc:picChg chg="del mod">
          <ac:chgData name="Brent McPherson" userId="be4a03b7-a8a2-4930-85ce-3aa9fd2c3119" providerId="ADAL" clId="{FBC9F600-5948-435C-811E-CA92199D52D4}" dt="2022-10-04T21:00:18.967" v="83" actId="478"/>
          <ac:picMkLst>
            <pc:docMk/>
            <pc:sldMk cId="2511428820" sldId="296"/>
            <ac:picMk id="5" creationId="{B88C94A7-74A0-EB42-92B3-BE137F055557}"/>
          </ac:picMkLst>
        </pc:picChg>
        <pc:picChg chg="add mod">
          <ac:chgData name="Brent McPherson" userId="be4a03b7-a8a2-4930-85ce-3aa9fd2c3119" providerId="ADAL" clId="{FBC9F600-5948-435C-811E-CA92199D52D4}" dt="2022-10-05T18:18:01.502" v="1764" actId="1076"/>
          <ac:picMkLst>
            <pc:docMk/>
            <pc:sldMk cId="2511428820" sldId="296"/>
            <ac:picMk id="8" creationId="{EDE5CDCB-4863-439A-A4ED-46C71F6D4374}"/>
          </ac:picMkLst>
        </pc:picChg>
        <pc:picChg chg="add mod">
          <ac:chgData name="Brent McPherson" userId="be4a03b7-a8a2-4930-85ce-3aa9fd2c3119" providerId="ADAL" clId="{FBC9F600-5948-435C-811E-CA92199D52D4}" dt="2022-10-05T18:18:10.693" v="1767" actId="1076"/>
          <ac:picMkLst>
            <pc:docMk/>
            <pc:sldMk cId="2511428820" sldId="296"/>
            <ac:picMk id="11" creationId="{C2F8170D-0603-4501-A0C9-7B84B8BB1B7B}"/>
          </ac:picMkLst>
        </pc:picChg>
      </pc:sldChg>
      <pc:sldChg chg="addSp delSp modSp mod">
        <pc:chgData name="Brent McPherson" userId="be4a03b7-a8a2-4930-85ce-3aa9fd2c3119" providerId="ADAL" clId="{FBC9F600-5948-435C-811E-CA92199D52D4}" dt="2022-10-05T20:49:52.755" v="2790" actId="1076"/>
        <pc:sldMkLst>
          <pc:docMk/>
          <pc:sldMk cId="3423920553" sldId="297"/>
        </pc:sldMkLst>
        <pc:spChg chg="del mod">
          <ac:chgData name="Brent McPherson" userId="be4a03b7-a8a2-4930-85ce-3aa9fd2c3119" providerId="ADAL" clId="{FBC9F600-5948-435C-811E-CA92199D52D4}" dt="2022-10-04T21:14:59.100" v="267" actId="478"/>
          <ac:spMkLst>
            <pc:docMk/>
            <pc:sldMk cId="3423920553" sldId="297"/>
            <ac:spMk id="2" creationId="{E5675BF8-9452-1A42-A925-8DC8F1AC2563}"/>
          </ac:spMkLst>
        </pc:spChg>
        <pc:spChg chg="del mod">
          <ac:chgData name="Brent McPherson" userId="be4a03b7-a8a2-4930-85ce-3aa9fd2c3119" providerId="ADAL" clId="{FBC9F600-5948-435C-811E-CA92199D52D4}" dt="2022-10-04T21:15:05.502" v="269" actId="478"/>
          <ac:spMkLst>
            <pc:docMk/>
            <pc:sldMk cId="3423920553" sldId="297"/>
            <ac:spMk id="3" creationId="{975679DD-2FA9-C945-85D8-CF95CB8D2489}"/>
          </ac:spMkLst>
        </pc:spChg>
        <pc:spChg chg="del mod">
          <ac:chgData name="Brent McPherson" userId="be4a03b7-a8a2-4930-85ce-3aa9fd2c3119" providerId="ADAL" clId="{FBC9F600-5948-435C-811E-CA92199D52D4}" dt="2022-10-04T21:15:24.777" v="273" actId="478"/>
          <ac:spMkLst>
            <pc:docMk/>
            <pc:sldMk cId="3423920553" sldId="297"/>
            <ac:spMk id="4" creationId="{FCD3113C-086E-2340-B603-5D526DDCD84D}"/>
          </ac:spMkLst>
        </pc:spChg>
        <pc:spChg chg="del mod">
          <ac:chgData name="Brent McPherson" userId="be4a03b7-a8a2-4930-85ce-3aa9fd2c3119" providerId="ADAL" clId="{FBC9F600-5948-435C-811E-CA92199D52D4}" dt="2022-10-04T21:15:21.611" v="271" actId="478"/>
          <ac:spMkLst>
            <pc:docMk/>
            <pc:sldMk cId="3423920553" sldId="297"/>
            <ac:spMk id="5" creationId="{24F8D597-DA35-384A-BEAC-6CBD326AF314}"/>
          </ac:spMkLst>
        </pc:spChg>
        <pc:spChg chg="add del mod">
          <ac:chgData name="Brent McPherson" userId="be4a03b7-a8a2-4930-85ce-3aa9fd2c3119" providerId="ADAL" clId="{FBC9F600-5948-435C-811E-CA92199D52D4}" dt="2022-10-04T21:15:02.032" v="268" actId="478"/>
          <ac:spMkLst>
            <pc:docMk/>
            <pc:sldMk cId="3423920553" sldId="297"/>
            <ac:spMk id="7" creationId="{8358ECC2-C67C-4BB5-B1B3-6CC5D16B69ED}"/>
          </ac:spMkLst>
        </pc:spChg>
        <pc:spChg chg="add del mod">
          <ac:chgData name="Brent McPherson" userId="be4a03b7-a8a2-4930-85ce-3aa9fd2c3119" providerId="ADAL" clId="{FBC9F600-5948-435C-811E-CA92199D52D4}" dt="2022-10-04T21:15:08.944" v="270" actId="478"/>
          <ac:spMkLst>
            <pc:docMk/>
            <pc:sldMk cId="3423920553" sldId="297"/>
            <ac:spMk id="9" creationId="{BD8FF2DE-7FFC-4A94-817C-CA95C01B3AE1}"/>
          </ac:spMkLst>
        </pc:spChg>
        <pc:spChg chg="add del mod">
          <ac:chgData name="Brent McPherson" userId="be4a03b7-a8a2-4930-85ce-3aa9fd2c3119" providerId="ADAL" clId="{FBC9F600-5948-435C-811E-CA92199D52D4}" dt="2022-10-04T21:15:22.607" v="272" actId="478"/>
          <ac:spMkLst>
            <pc:docMk/>
            <pc:sldMk cId="3423920553" sldId="297"/>
            <ac:spMk id="11" creationId="{3886F990-87FD-4015-893D-0DD16AF8909F}"/>
          </ac:spMkLst>
        </pc:spChg>
        <pc:spChg chg="add del mod">
          <ac:chgData name="Brent McPherson" userId="be4a03b7-a8a2-4930-85ce-3aa9fd2c3119" providerId="ADAL" clId="{FBC9F600-5948-435C-811E-CA92199D52D4}" dt="2022-10-04T21:15:27.392" v="274" actId="478"/>
          <ac:spMkLst>
            <pc:docMk/>
            <pc:sldMk cId="3423920553" sldId="297"/>
            <ac:spMk id="13" creationId="{FBBAA94D-AAA1-43ED-9967-BB9E250677A9}"/>
          </ac:spMkLst>
        </pc:spChg>
        <pc:spChg chg="add del">
          <ac:chgData name="Brent McPherson" userId="be4a03b7-a8a2-4930-85ce-3aa9fd2c3119" providerId="ADAL" clId="{FBC9F600-5948-435C-811E-CA92199D52D4}" dt="2022-10-04T21:28:52.328" v="361" actId="478"/>
          <ac:spMkLst>
            <pc:docMk/>
            <pc:sldMk cId="3423920553" sldId="297"/>
            <ac:spMk id="43" creationId="{DED54124-A6E0-4E54-B6BF-A3FF13BFF043}"/>
          </ac:spMkLst>
        </pc:spChg>
        <pc:picChg chg="add del">
          <ac:chgData name="Brent McPherson" userId="be4a03b7-a8a2-4930-85ce-3aa9fd2c3119" providerId="ADAL" clId="{FBC9F600-5948-435C-811E-CA92199D52D4}" dt="2022-10-05T15:30:37.468" v="1578" actId="478"/>
          <ac:picMkLst>
            <pc:docMk/>
            <pc:sldMk cId="3423920553" sldId="297"/>
            <ac:picMk id="2" creationId="{58817808-96BE-4698-981B-D5DE0FE57587}"/>
          </ac:picMkLst>
        </pc:picChg>
        <pc:picChg chg="add del mod">
          <ac:chgData name="Brent McPherson" userId="be4a03b7-a8a2-4930-85ce-3aa9fd2c3119" providerId="ADAL" clId="{FBC9F600-5948-435C-811E-CA92199D52D4}" dt="2022-10-05T15:35:26.827" v="1594" actId="478"/>
          <ac:picMkLst>
            <pc:docMk/>
            <pc:sldMk cId="3423920553" sldId="297"/>
            <ac:picMk id="3" creationId="{8C844DF1-C97B-42D9-ADFC-C348F29C4456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4" creationId="{6B413EE1-ACFD-4BC5-A302-A8359DC5F976}"/>
          </ac:picMkLst>
        </pc:picChg>
        <pc:picChg chg="add del mod">
          <ac:chgData name="Brent McPherson" userId="be4a03b7-a8a2-4930-85ce-3aa9fd2c3119" providerId="ADAL" clId="{FBC9F600-5948-435C-811E-CA92199D52D4}" dt="2022-10-05T15:35:53.738" v="1597" actId="478"/>
          <ac:picMkLst>
            <pc:docMk/>
            <pc:sldMk cId="3423920553" sldId="297"/>
            <ac:picMk id="5" creationId="{B16899C8-298C-4ED3-8D4E-76D7D6C87C3A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6" creationId="{8C3779F1-0506-4DEC-B103-E371E8B30DD0}"/>
          </ac:picMkLst>
        </pc:picChg>
        <pc:picChg chg="add mod">
          <ac:chgData name="Brent McPherson" userId="be4a03b7-a8a2-4930-85ce-3aa9fd2c3119" providerId="ADAL" clId="{FBC9F600-5948-435C-811E-CA92199D52D4}" dt="2022-10-05T19:26:07.077" v="2751" actId="1076"/>
          <ac:picMkLst>
            <pc:docMk/>
            <pc:sldMk cId="3423920553" sldId="297"/>
            <ac:picMk id="7" creationId="{74C03518-0CE2-4FA0-9DCE-BC49F53956DA}"/>
          </ac:picMkLst>
        </pc:picChg>
        <pc:picChg chg="add mod">
          <ac:chgData name="Brent McPherson" userId="be4a03b7-a8a2-4930-85ce-3aa9fd2c3119" providerId="ADAL" clId="{FBC9F600-5948-435C-811E-CA92199D52D4}" dt="2022-10-05T19:23:35.490" v="2724" actId="1076"/>
          <ac:picMkLst>
            <pc:docMk/>
            <pc:sldMk cId="3423920553" sldId="297"/>
            <ac:picMk id="15" creationId="{A500E6C0-524F-4B13-ACD7-8BB2DDA014DF}"/>
          </ac:picMkLst>
        </pc:picChg>
        <pc:picChg chg="add del mod">
          <ac:chgData name="Brent McPherson" userId="be4a03b7-a8a2-4930-85ce-3aa9fd2c3119" providerId="ADAL" clId="{FBC9F600-5948-435C-811E-CA92199D52D4}" dt="2022-10-04T21:33:50.753" v="380" actId="478"/>
          <ac:picMkLst>
            <pc:docMk/>
            <pc:sldMk cId="3423920553" sldId="297"/>
            <ac:picMk id="17" creationId="{243D671B-D80B-4E1C-A61D-DB71A12F6F66}"/>
          </ac:picMkLst>
        </pc:picChg>
        <pc:picChg chg="add del mod">
          <ac:chgData name="Brent McPherson" userId="be4a03b7-a8a2-4930-85ce-3aa9fd2c3119" providerId="ADAL" clId="{FBC9F600-5948-435C-811E-CA92199D52D4}" dt="2022-10-04T21:19:17.656" v="293" actId="478"/>
          <ac:picMkLst>
            <pc:docMk/>
            <pc:sldMk cId="3423920553" sldId="297"/>
            <ac:picMk id="19" creationId="{07005370-57B8-4022-82B3-570E114D0109}"/>
          </ac:picMkLst>
        </pc:picChg>
        <pc:picChg chg="add del mod">
          <ac:chgData name="Brent McPherson" userId="be4a03b7-a8a2-4930-85ce-3aa9fd2c3119" providerId="ADAL" clId="{FBC9F600-5948-435C-811E-CA92199D52D4}" dt="2022-10-04T21:21:11.129" v="309" actId="478"/>
          <ac:picMkLst>
            <pc:docMk/>
            <pc:sldMk cId="3423920553" sldId="297"/>
            <ac:picMk id="21" creationId="{33083A0B-E2B2-46A8-BD98-62610AE1967A}"/>
          </ac:picMkLst>
        </pc:picChg>
        <pc:picChg chg="add mod">
          <ac:chgData name="Brent McPherson" userId="be4a03b7-a8a2-4930-85ce-3aa9fd2c3119" providerId="ADAL" clId="{FBC9F600-5948-435C-811E-CA92199D52D4}" dt="2022-10-05T19:23:20.602" v="2717" actId="1076"/>
          <ac:picMkLst>
            <pc:docMk/>
            <pc:sldMk cId="3423920553" sldId="297"/>
            <ac:picMk id="23" creationId="{C14C3051-6A84-4518-94FD-5E45C10BF488}"/>
          </ac:picMkLst>
        </pc:picChg>
        <pc:picChg chg="add mod">
          <ac:chgData name="Brent McPherson" userId="be4a03b7-a8a2-4930-85ce-3aa9fd2c3119" providerId="ADAL" clId="{FBC9F600-5948-435C-811E-CA92199D52D4}" dt="2022-10-05T19:22:47.261" v="2709" actId="1076"/>
          <ac:picMkLst>
            <pc:docMk/>
            <pc:sldMk cId="3423920553" sldId="297"/>
            <ac:picMk id="25" creationId="{1A6C5401-E4C5-4FF4-897B-6F726E256263}"/>
          </ac:picMkLst>
        </pc:picChg>
        <pc:picChg chg="add del mod">
          <ac:chgData name="Brent McPherson" userId="be4a03b7-a8a2-4930-85ce-3aa9fd2c3119" providerId="ADAL" clId="{FBC9F600-5948-435C-811E-CA92199D52D4}" dt="2022-10-04T21:21:37.264" v="314" actId="478"/>
          <ac:picMkLst>
            <pc:docMk/>
            <pc:sldMk cId="3423920553" sldId="297"/>
            <ac:picMk id="27" creationId="{B915F4B4-155F-4C78-8CB9-D3F840C54E3D}"/>
          </ac:picMkLst>
        </pc:picChg>
        <pc:picChg chg="add mod">
          <ac:chgData name="Brent McPherson" userId="be4a03b7-a8a2-4930-85ce-3aa9fd2c3119" providerId="ADAL" clId="{FBC9F600-5948-435C-811E-CA92199D52D4}" dt="2022-10-05T19:21:47.479" v="2690" actId="1076"/>
          <ac:picMkLst>
            <pc:docMk/>
            <pc:sldMk cId="3423920553" sldId="297"/>
            <ac:picMk id="29" creationId="{F16530BC-8C9C-409F-805F-E2A66A03F0D4}"/>
          </ac:picMkLst>
        </pc:picChg>
        <pc:picChg chg="add mod">
          <ac:chgData name="Brent McPherson" userId="be4a03b7-a8a2-4930-85ce-3aa9fd2c3119" providerId="ADAL" clId="{FBC9F600-5948-435C-811E-CA92199D52D4}" dt="2022-10-05T19:24:34.224" v="2739" actId="1076"/>
          <ac:picMkLst>
            <pc:docMk/>
            <pc:sldMk cId="3423920553" sldId="297"/>
            <ac:picMk id="31" creationId="{D913424B-BA9A-4D3D-91B8-9FFA957894BB}"/>
          </ac:picMkLst>
        </pc:picChg>
        <pc:picChg chg="add del mod">
          <ac:chgData name="Brent McPherson" userId="be4a03b7-a8a2-4930-85ce-3aa9fd2c3119" providerId="ADAL" clId="{FBC9F600-5948-435C-811E-CA92199D52D4}" dt="2022-10-04T21:25:52.791" v="349" actId="478"/>
          <ac:picMkLst>
            <pc:docMk/>
            <pc:sldMk cId="3423920553" sldId="297"/>
            <ac:picMk id="33" creationId="{8F2DF5AE-1EC2-471F-A331-46CC5808CA2A}"/>
          </ac:picMkLst>
        </pc:picChg>
        <pc:picChg chg="add mod">
          <ac:chgData name="Brent McPherson" userId="be4a03b7-a8a2-4930-85ce-3aa9fd2c3119" providerId="ADAL" clId="{FBC9F600-5948-435C-811E-CA92199D52D4}" dt="2022-10-05T20:49:46.898" v="2789" actId="1076"/>
          <ac:picMkLst>
            <pc:docMk/>
            <pc:sldMk cId="3423920553" sldId="297"/>
            <ac:picMk id="35" creationId="{D7B853AB-043E-440D-ACD6-BD161001E5B7}"/>
          </ac:picMkLst>
        </pc:picChg>
        <pc:picChg chg="add mod">
          <ac:chgData name="Brent McPherson" userId="be4a03b7-a8a2-4930-85ce-3aa9fd2c3119" providerId="ADAL" clId="{FBC9F600-5948-435C-811E-CA92199D52D4}" dt="2022-10-05T19:23:41.215" v="2726" actId="1076"/>
          <ac:picMkLst>
            <pc:docMk/>
            <pc:sldMk cId="3423920553" sldId="297"/>
            <ac:picMk id="38" creationId="{21D8DF6A-B157-4C44-AEDD-5A4E69211E91}"/>
          </ac:picMkLst>
        </pc:picChg>
        <pc:picChg chg="add mod">
          <ac:chgData name="Brent McPherson" userId="be4a03b7-a8a2-4930-85ce-3aa9fd2c3119" providerId="ADAL" clId="{FBC9F600-5948-435C-811E-CA92199D52D4}" dt="2022-10-05T19:23:25.338" v="2720" actId="1076"/>
          <ac:picMkLst>
            <pc:docMk/>
            <pc:sldMk cId="3423920553" sldId="297"/>
            <ac:picMk id="1026" creationId="{6C9CC701-AEB9-4ED0-8D88-4716C9044E07}"/>
          </ac:picMkLst>
        </pc:picChg>
        <pc:picChg chg="add del mod">
          <ac:chgData name="Brent McPherson" userId="be4a03b7-a8a2-4930-85ce-3aa9fd2c3119" providerId="ADAL" clId="{FBC9F600-5948-435C-811E-CA92199D52D4}" dt="2022-10-04T21:24:54.424" v="342" actId="478"/>
          <ac:picMkLst>
            <pc:docMk/>
            <pc:sldMk cId="3423920553" sldId="297"/>
            <ac:picMk id="1028" creationId="{9EAB62F4-E2FF-46EF-AFB5-C969986A32A5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28" creationId="{CEB07B19-F81E-406A-90E9-D72D7995AEAC}"/>
          </ac:picMkLst>
        </pc:picChg>
        <pc:picChg chg="add mod">
          <ac:chgData name="Brent McPherson" userId="be4a03b7-a8a2-4930-85ce-3aa9fd2c3119" providerId="ADAL" clId="{FBC9F600-5948-435C-811E-CA92199D52D4}" dt="2022-10-05T20:49:38.829" v="2788" actId="1076"/>
          <ac:picMkLst>
            <pc:docMk/>
            <pc:sldMk cId="3423920553" sldId="297"/>
            <ac:picMk id="1030" creationId="{B632EFA5-91E9-4EBB-8662-2E338FAB0DAD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32" creationId="{00561B19-0F92-47CE-B187-0A771899C2E6}"/>
          </ac:picMkLst>
        </pc:picChg>
        <pc:picChg chg="add mod">
          <ac:chgData name="Brent McPherson" userId="be4a03b7-a8a2-4930-85ce-3aa9fd2c3119" providerId="ADAL" clId="{FBC9F600-5948-435C-811E-CA92199D52D4}" dt="2022-10-05T19:23:32.650" v="2722" actId="1076"/>
          <ac:picMkLst>
            <pc:docMk/>
            <pc:sldMk cId="3423920553" sldId="297"/>
            <ac:picMk id="1034" creationId="{CA033FD5-9204-43D9-8AD1-F649375FCF62}"/>
          </ac:picMkLst>
        </pc:picChg>
        <pc:picChg chg="add del mod">
          <ac:chgData name="Brent McPherson" userId="be4a03b7-a8a2-4930-85ce-3aa9fd2c3119" providerId="ADAL" clId="{FBC9F600-5948-435C-811E-CA92199D52D4}" dt="2022-10-04T21:28:35.120" v="359" actId="478"/>
          <ac:picMkLst>
            <pc:docMk/>
            <pc:sldMk cId="3423920553" sldId="297"/>
            <ac:picMk id="1036" creationId="{194323BC-4407-45C7-B072-B4E82C89723C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36" creationId="{5FF29445-97BE-4446-B675-26D4EE30BDDF}"/>
          </ac:picMkLst>
        </pc:picChg>
        <pc:picChg chg="add mod">
          <ac:chgData name="Brent McPherson" userId="be4a03b7-a8a2-4930-85ce-3aa9fd2c3119" providerId="ADAL" clId="{FBC9F600-5948-435C-811E-CA92199D52D4}" dt="2022-10-05T19:24:41.256" v="2742" actId="1076"/>
          <ac:picMkLst>
            <pc:docMk/>
            <pc:sldMk cId="3423920553" sldId="297"/>
            <ac:picMk id="1038" creationId="{96DAE1CA-90A4-4F39-87F3-E31CC4A17E28}"/>
          </ac:picMkLst>
        </pc:picChg>
        <pc:picChg chg="add del mod">
          <ac:chgData name="Brent McPherson" userId="be4a03b7-a8a2-4930-85ce-3aa9fd2c3119" providerId="ADAL" clId="{FBC9F600-5948-435C-811E-CA92199D52D4}" dt="2022-10-04T21:57:18.706" v="556" actId="478"/>
          <ac:picMkLst>
            <pc:docMk/>
            <pc:sldMk cId="3423920553" sldId="297"/>
            <ac:picMk id="1040" creationId="{006447A9-454A-4F6E-8D9A-54BC8CBB9242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40" creationId="{0AFDFA26-6ACD-498C-B6EB-C02FB8E0284F}"/>
          </ac:picMkLst>
        </pc:picChg>
        <pc:picChg chg="add mod">
          <ac:chgData name="Brent McPherson" userId="be4a03b7-a8a2-4930-85ce-3aa9fd2c3119" providerId="ADAL" clId="{FBC9F600-5948-435C-811E-CA92199D52D4}" dt="2022-10-05T19:23:36.936" v="2725" actId="1076"/>
          <ac:picMkLst>
            <pc:docMk/>
            <pc:sldMk cId="3423920553" sldId="297"/>
            <ac:picMk id="1042" creationId="{2FB9AED5-1B83-4BFE-B35C-9C8900533120}"/>
          </ac:picMkLst>
        </pc:picChg>
        <pc:picChg chg="add mod">
          <ac:chgData name="Brent McPherson" userId="be4a03b7-a8a2-4930-85ce-3aa9fd2c3119" providerId="ADAL" clId="{FBC9F600-5948-435C-811E-CA92199D52D4}" dt="2022-10-05T20:47:29.165" v="2785" actId="1076"/>
          <ac:picMkLst>
            <pc:docMk/>
            <pc:sldMk cId="3423920553" sldId="297"/>
            <ac:picMk id="1044" creationId="{5FCBF6B7-FC46-44EA-86B5-9394EB170A3B}"/>
          </ac:picMkLst>
        </pc:picChg>
        <pc:picChg chg="add mod">
          <ac:chgData name="Brent McPherson" userId="be4a03b7-a8a2-4930-85ce-3aa9fd2c3119" providerId="ADAL" clId="{FBC9F600-5948-435C-811E-CA92199D52D4}" dt="2022-10-05T19:23:34.146" v="2723" actId="1076"/>
          <ac:picMkLst>
            <pc:docMk/>
            <pc:sldMk cId="3423920553" sldId="297"/>
            <ac:picMk id="1046" creationId="{029CEFC5-512C-4488-9D96-65263673109D}"/>
          </ac:picMkLst>
        </pc:picChg>
        <pc:picChg chg="add del mod">
          <ac:chgData name="Brent McPherson" userId="be4a03b7-a8a2-4930-85ce-3aa9fd2c3119" providerId="ADAL" clId="{FBC9F600-5948-435C-811E-CA92199D52D4}" dt="2022-10-04T23:14:42.270" v="1575" actId="478"/>
          <ac:picMkLst>
            <pc:docMk/>
            <pc:sldMk cId="3423920553" sldId="297"/>
            <ac:picMk id="1048" creationId="{07C16797-654F-4060-86AB-A72B2D980D18}"/>
          </ac:picMkLst>
        </pc:picChg>
        <pc:picChg chg="add mod">
          <ac:chgData name="Brent McPherson" userId="be4a03b7-a8a2-4930-85ce-3aa9fd2c3119" providerId="ADAL" clId="{FBC9F600-5948-435C-811E-CA92199D52D4}" dt="2022-10-05T19:23:22.328" v="2718" actId="1076"/>
          <ac:picMkLst>
            <pc:docMk/>
            <pc:sldMk cId="3423920553" sldId="297"/>
            <ac:picMk id="1050" creationId="{E1C4BF93-923C-406E-B048-83607872F8B3}"/>
          </ac:picMkLst>
        </pc:picChg>
        <pc:picChg chg="add del mod">
          <ac:chgData name="Brent McPherson" userId="be4a03b7-a8a2-4930-85ce-3aa9fd2c3119" providerId="ADAL" clId="{FBC9F600-5948-435C-811E-CA92199D52D4}" dt="2022-10-04T21:47:00.381" v="451" actId="478"/>
          <ac:picMkLst>
            <pc:docMk/>
            <pc:sldMk cId="3423920553" sldId="297"/>
            <ac:picMk id="1052" creationId="{0A58D001-C958-47C4-B8D7-35797541C108}"/>
          </ac:picMkLst>
        </pc:picChg>
        <pc:picChg chg="add del mod">
          <ac:chgData name="Brent McPherson" userId="be4a03b7-a8a2-4930-85ce-3aa9fd2c3119" providerId="ADAL" clId="{FBC9F600-5948-435C-811E-CA92199D52D4}" dt="2022-10-04T21:39:43.288" v="419" actId="478"/>
          <ac:picMkLst>
            <pc:docMk/>
            <pc:sldMk cId="3423920553" sldId="297"/>
            <ac:picMk id="1054" creationId="{136E0E2D-0C69-41C2-9B1E-4E01B9FCFFF7}"/>
          </ac:picMkLst>
        </pc:picChg>
        <pc:picChg chg="add mod">
          <ac:chgData name="Brent McPherson" userId="be4a03b7-a8a2-4930-85ce-3aa9fd2c3119" providerId="ADAL" clId="{FBC9F600-5948-435C-811E-CA92199D52D4}" dt="2022-10-05T19:23:52.907" v="2730" actId="1076"/>
          <ac:picMkLst>
            <pc:docMk/>
            <pc:sldMk cId="3423920553" sldId="297"/>
            <ac:picMk id="1056" creationId="{686B9E72-81F3-4DDE-B337-10A9957549D2}"/>
          </ac:picMkLst>
        </pc:picChg>
        <pc:picChg chg="add mod">
          <ac:chgData name="Brent McPherson" userId="be4a03b7-a8a2-4930-85ce-3aa9fd2c3119" providerId="ADAL" clId="{FBC9F600-5948-435C-811E-CA92199D52D4}" dt="2022-10-05T20:49:22.743" v="2786" actId="1076"/>
          <ac:picMkLst>
            <pc:docMk/>
            <pc:sldMk cId="3423920553" sldId="297"/>
            <ac:picMk id="1058" creationId="{ED75F18D-A42C-4302-8B18-722E4A64514F}"/>
          </ac:picMkLst>
        </pc:picChg>
        <pc:picChg chg="add mod">
          <ac:chgData name="Brent McPherson" userId="be4a03b7-a8a2-4930-85ce-3aa9fd2c3119" providerId="ADAL" clId="{FBC9F600-5948-435C-811E-CA92199D52D4}" dt="2022-10-05T19:23:54.842" v="2731" actId="1076"/>
          <ac:picMkLst>
            <pc:docMk/>
            <pc:sldMk cId="3423920553" sldId="297"/>
            <ac:picMk id="1060" creationId="{05D41776-3828-45B2-801F-E524210C6F30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62" creationId="{6BEAFF05-23F8-40D5-B441-FD9ED635E7F5}"/>
          </ac:picMkLst>
        </pc:picChg>
        <pc:picChg chg="add mod">
          <ac:chgData name="Brent McPherson" userId="be4a03b7-a8a2-4930-85ce-3aa9fd2c3119" providerId="ADAL" clId="{FBC9F600-5948-435C-811E-CA92199D52D4}" dt="2022-10-05T19:21:35.018" v="2686" actId="1076"/>
          <ac:picMkLst>
            <pc:docMk/>
            <pc:sldMk cId="3423920553" sldId="297"/>
            <ac:picMk id="1064" creationId="{70FD7C01-5B05-4091-8BF6-FB17864568EE}"/>
          </ac:picMkLst>
        </pc:picChg>
        <pc:picChg chg="add mod">
          <ac:chgData name="Brent McPherson" userId="be4a03b7-a8a2-4930-85ce-3aa9fd2c3119" providerId="ADAL" clId="{FBC9F600-5948-435C-811E-CA92199D52D4}" dt="2022-10-05T20:49:52.755" v="2790" actId="1076"/>
          <ac:picMkLst>
            <pc:docMk/>
            <pc:sldMk cId="3423920553" sldId="297"/>
            <ac:picMk id="1066" creationId="{E9BB5E1B-49BC-434D-9A26-7BDE4BD59AEB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68" creationId="{30B5AE62-71DC-4360-A27D-2784DE8281A3}"/>
          </ac:picMkLst>
        </pc:picChg>
        <pc:picChg chg="add mod">
          <ac:chgData name="Brent McPherson" userId="be4a03b7-a8a2-4930-85ce-3aa9fd2c3119" providerId="ADAL" clId="{FBC9F600-5948-435C-811E-CA92199D52D4}" dt="2022-10-05T19:26:08.775" v="2752" actId="1076"/>
          <ac:picMkLst>
            <pc:docMk/>
            <pc:sldMk cId="3423920553" sldId="297"/>
            <ac:picMk id="1070" creationId="{41A4925E-EC55-45CC-9BC9-F283A82FBD48}"/>
          </ac:picMkLst>
        </pc:picChg>
        <pc:picChg chg="add mod">
          <ac:chgData name="Brent McPherson" userId="be4a03b7-a8a2-4930-85ce-3aa9fd2c3119" providerId="ADAL" clId="{FBC9F600-5948-435C-811E-CA92199D52D4}" dt="2022-10-05T20:49:25.934" v="2787" actId="1076"/>
          <ac:picMkLst>
            <pc:docMk/>
            <pc:sldMk cId="3423920553" sldId="297"/>
            <ac:picMk id="1072" creationId="{3A1284E6-FEC0-4571-A2D9-31F460A67C24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74" creationId="{920E2541-4CB7-45CC-BD06-B42C7CB593B4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76" creationId="{9EFDC2B0-B87A-432F-B0AE-C9DC2D419146}"/>
          </ac:picMkLst>
        </pc:picChg>
        <pc:picChg chg="add mod">
          <ac:chgData name="Brent McPherson" userId="be4a03b7-a8a2-4930-85ce-3aa9fd2c3119" providerId="ADAL" clId="{FBC9F600-5948-435C-811E-CA92199D52D4}" dt="2022-10-05T19:22:22.048" v="2702" actId="1076"/>
          <ac:picMkLst>
            <pc:docMk/>
            <pc:sldMk cId="3423920553" sldId="297"/>
            <ac:picMk id="1078" creationId="{4D3048B2-5E02-46CD-BB66-6F2B06E1C628}"/>
          </ac:picMkLst>
        </pc:picChg>
        <pc:picChg chg="add del mod">
          <ac:chgData name="Brent McPherson" userId="be4a03b7-a8a2-4930-85ce-3aa9fd2c3119" providerId="ADAL" clId="{FBC9F600-5948-435C-811E-CA92199D52D4}" dt="2022-10-04T21:58:20.299" v="563" actId="478"/>
          <ac:picMkLst>
            <pc:docMk/>
            <pc:sldMk cId="3423920553" sldId="297"/>
            <ac:picMk id="1080" creationId="{23A3837D-5FCE-47E3-9494-BAE1ACF52047}"/>
          </ac:picMkLst>
        </pc:picChg>
        <pc:picChg chg="add del mod">
          <ac:chgData name="Brent McPherson" userId="be4a03b7-a8a2-4930-85ce-3aa9fd2c3119" providerId="ADAL" clId="{FBC9F600-5948-435C-811E-CA92199D52D4}" dt="2022-10-04T22:43:40.457" v="1370" actId="478"/>
          <ac:picMkLst>
            <pc:docMk/>
            <pc:sldMk cId="3423920553" sldId="297"/>
            <ac:picMk id="1082" creationId="{A0024F51-A723-454B-81D6-D7E26FB0B4A1}"/>
          </ac:picMkLst>
        </pc:picChg>
        <pc:picChg chg="add mod">
          <ac:chgData name="Brent McPherson" userId="be4a03b7-a8a2-4930-85ce-3aa9fd2c3119" providerId="ADAL" clId="{FBC9F600-5948-435C-811E-CA92199D52D4}" dt="2022-10-05T19:26:49.584" v="2756" actId="408"/>
          <ac:picMkLst>
            <pc:docMk/>
            <pc:sldMk cId="3423920553" sldId="297"/>
            <ac:picMk id="1084" creationId="{BE77E4D4-C44F-488A-8B54-D756A8150365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8:33:11.068" v="2101" actId="20577"/>
        <pc:sldMkLst>
          <pc:docMk/>
          <pc:sldMk cId="2845109526" sldId="298"/>
        </pc:sldMkLst>
        <pc:spChg chg="del">
          <ac:chgData name="Brent McPherson" userId="be4a03b7-a8a2-4930-85ce-3aa9fd2c3119" providerId="ADAL" clId="{FBC9F600-5948-435C-811E-CA92199D52D4}" dt="2022-10-05T18:19:07.113" v="1770" actId="478"/>
          <ac:spMkLst>
            <pc:docMk/>
            <pc:sldMk cId="2845109526" sldId="298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19:12.896" v="1772" actId="478"/>
          <ac:spMkLst>
            <pc:docMk/>
            <pc:sldMk cId="2845109526" sldId="298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19:09.453" v="1771" actId="478"/>
          <ac:spMkLst>
            <pc:docMk/>
            <pc:sldMk cId="2845109526" sldId="298"/>
            <ac:spMk id="5" creationId="{DFD2C437-5D42-47E8-B3BD-33D55C4E68D9}"/>
          </ac:spMkLst>
        </pc:spChg>
        <pc:spChg chg="add del mod">
          <ac:chgData name="Brent McPherson" userId="be4a03b7-a8a2-4930-85ce-3aa9fd2c3119" providerId="ADAL" clId="{FBC9F600-5948-435C-811E-CA92199D52D4}" dt="2022-10-04T21:01:24.674" v="91" actId="931"/>
          <ac:spMkLst>
            <pc:docMk/>
            <pc:sldMk cId="2845109526" sldId="298"/>
            <ac:spMk id="6" creationId="{DA6A1032-1719-4FB6-B259-5A7A20FC3EB2}"/>
          </ac:spMkLst>
        </pc:spChg>
        <pc:spChg chg="add del mod">
          <ac:chgData name="Brent McPherson" userId="be4a03b7-a8a2-4930-85ce-3aa9fd2c3119" providerId="ADAL" clId="{FBC9F600-5948-435C-811E-CA92199D52D4}" dt="2022-10-05T18:19:14.917" v="1773" actId="478"/>
          <ac:spMkLst>
            <pc:docMk/>
            <pc:sldMk cId="2845109526" sldId="298"/>
            <ac:spMk id="7" creationId="{89359D2F-D466-4BFA-9E1C-1A81550BB30A}"/>
          </ac:spMkLst>
        </pc:spChg>
        <pc:spChg chg="add mod">
          <ac:chgData name="Brent McPherson" userId="be4a03b7-a8a2-4930-85ce-3aa9fd2c3119" providerId="ADAL" clId="{FBC9F600-5948-435C-811E-CA92199D52D4}" dt="2022-10-05T18:33:11.068" v="2101" actId="20577"/>
          <ac:spMkLst>
            <pc:docMk/>
            <pc:sldMk cId="2845109526" sldId="298"/>
            <ac:spMk id="9" creationId="{37CB1551-07E1-490D-854C-4A3144B87BCA}"/>
          </ac:spMkLst>
        </pc:spChg>
        <pc:spChg chg="add del mod">
          <ac:chgData name="Brent McPherson" userId="be4a03b7-a8a2-4930-85ce-3aa9fd2c3119" providerId="ADAL" clId="{FBC9F600-5948-435C-811E-CA92199D52D4}" dt="2022-10-04T21:01:49.594" v="97"/>
          <ac:spMkLst>
            <pc:docMk/>
            <pc:sldMk cId="2845109526" sldId="298"/>
            <ac:spMk id="10" creationId="{9FB9462F-5825-4426-A8AC-84601B71564A}"/>
          </ac:spMkLst>
        </pc:spChg>
        <pc:picChg chg="del">
          <ac:chgData name="Brent McPherson" userId="be4a03b7-a8a2-4930-85ce-3aa9fd2c3119" providerId="ADAL" clId="{FBC9F600-5948-435C-811E-CA92199D52D4}" dt="2022-10-04T21:01:05.461" v="90" actId="478"/>
          <ac:picMkLst>
            <pc:docMk/>
            <pc:sldMk cId="2845109526" sldId="298"/>
            <ac:picMk id="5" creationId="{B88C94A7-74A0-EB42-92B3-BE137F055557}"/>
          </ac:picMkLst>
        </pc:picChg>
        <pc:picChg chg="add del mod">
          <ac:chgData name="Brent McPherson" userId="be4a03b7-a8a2-4930-85ce-3aa9fd2c3119" providerId="ADAL" clId="{FBC9F600-5948-435C-811E-CA92199D52D4}" dt="2022-10-04T21:01:44.887" v="96" actId="478"/>
          <ac:picMkLst>
            <pc:docMk/>
            <pc:sldMk cId="2845109526" sldId="298"/>
            <ac:picMk id="8" creationId="{890CD5AB-A38A-40E5-93F2-5448CD3CCF21}"/>
          </ac:picMkLst>
        </pc:picChg>
        <pc:picChg chg="add mod">
          <ac:chgData name="Brent McPherson" userId="be4a03b7-a8a2-4930-85ce-3aa9fd2c3119" providerId="ADAL" clId="{FBC9F600-5948-435C-811E-CA92199D52D4}" dt="2022-10-05T18:32:16.940" v="2098" actId="1076"/>
          <ac:picMkLst>
            <pc:docMk/>
            <pc:sldMk cId="2845109526" sldId="298"/>
            <ac:picMk id="12" creationId="{C6625CEA-3BE2-49C2-9F43-FA11F4C53267}"/>
          </ac:picMkLst>
        </pc:picChg>
      </pc:sldChg>
      <pc:sldChg chg="addSp delSp modSp add mod ord">
        <pc:chgData name="Brent McPherson" userId="be4a03b7-a8a2-4930-85ce-3aa9fd2c3119" providerId="ADAL" clId="{FBC9F600-5948-435C-811E-CA92199D52D4}" dt="2022-10-05T18:26:39.054" v="1980" actId="20577"/>
        <pc:sldMkLst>
          <pc:docMk/>
          <pc:sldMk cId="2936066332" sldId="299"/>
        </pc:sldMkLst>
        <pc:spChg chg="del mod">
          <ac:chgData name="Brent McPherson" userId="be4a03b7-a8a2-4930-85ce-3aa9fd2c3119" providerId="ADAL" clId="{FBC9F600-5948-435C-811E-CA92199D52D4}" dt="2022-10-05T18:22:54.472" v="1889" actId="478"/>
          <ac:spMkLst>
            <pc:docMk/>
            <pc:sldMk cId="2936066332" sldId="299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22:58.770" v="1891" actId="478"/>
          <ac:spMkLst>
            <pc:docMk/>
            <pc:sldMk cId="2936066332" sldId="299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22:56.716" v="1890" actId="478"/>
          <ac:spMkLst>
            <pc:docMk/>
            <pc:sldMk cId="2936066332" sldId="299"/>
            <ac:spMk id="5" creationId="{ABCFBA27-269D-495C-91FE-62D6495292F1}"/>
          </ac:spMkLst>
        </pc:spChg>
        <pc:spChg chg="add del mod">
          <ac:chgData name="Brent McPherson" userId="be4a03b7-a8a2-4930-85ce-3aa9fd2c3119" providerId="ADAL" clId="{FBC9F600-5948-435C-811E-CA92199D52D4}" dt="2022-10-04T21:03:21.681" v="113"/>
          <ac:spMkLst>
            <pc:docMk/>
            <pc:sldMk cId="2936066332" sldId="299"/>
            <ac:spMk id="6" creationId="{E57AC90C-A5CD-485D-85E9-ED042D1710F8}"/>
          </ac:spMkLst>
        </pc:spChg>
        <pc:spChg chg="add del mod">
          <ac:chgData name="Brent McPherson" userId="be4a03b7-a8a2-4930-85ce-3aa9fd2c3119" providerId="ADAL" clId="{FBC9F600-5948-435C-811E-CA92199D52D4}" dt="2022-10-05T18:23:01.388" v="1892" actId="478"/>
          <ac:spMkLst>
            <pc:docMk/>
            <pc:sldMk cId="2936066332" sldId="299"/>
            <ac:spMk id="7" creationId="{77B9515E-2D09-4B48-9B60-4A68DA502EAC}"/>
          </ac:spMkLst>
        </pc:spChg>
        <pc:spChg chg="add mod">
          <ac:chgData name="Brent McPherson" userId="be4a03b7-a8a2-4930-85ce-3aa9fd2c3119" providerId="ADAL" clId="{FBC9F600-5948-435C-811E-CA92199D52D4}" dt="2022-10-05T18:26:39.054" v="1980" actId="20577"/>
          <ac:spMkLst>
            <pc:docMk/>
            <pc:sldMk cId="2936066332" sldId="299"/>
            <ac:spMk id="9" creationId="{08A1E6BE-A21B-464E-9C34-E82B34BFDA07}"/>
          </ac:spMkLst>
        </pc:spChg>
        <pc:picChg chg="del">
          <ac:chgData name="Brent McPherson" userId="be4a03b7-a8a2-4930-85ce-3aa9fd2c3119" providerId="ADAL" clId="{FBC9F600-5948-435C-811E-CA92199D52D4}" dt="2022-10-04T21:03:18.679" v="112" actId="478"/>
          <ac:picMkLst>
            <pc:docMk/>
            <pc:sldMk cId="2936066332" sldId="299"/>
            <ac:picMk id="5" creationId="{B88C94A7-74A0-EB42-92B3-BE137F055557}"/>
          </ac:picMkLst>
        </pc:picChg>
        <pc:picChg chg="add mod">
          <ac:chgData name="Brent McPherson" userId="be4a03b7-a8a2-4930-85ce-3aa9fd2c3119" providerId="ADAL" clId="{FBC9F600-5948-435C-811E-CA92199D52D4}" dt="2022-10-05T18:26:13.238" v="1978" actId="1038"/>
          <ac:picMkLst>
            <pc:docMk/>
            <pc:sldMk cId="2936066332" sldId="299"/>
            <ac:picMk id="8" creationId="{1451CDE4-4A04-4240-AF63-30288C498ECA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8:33:01.420" v="2100" actId="20577"/>
        <pc:sldMkLst>
          <pc:docMk/>
          <pc:sldMk cId="3154137020" sldId="300"/>
        </pc:sldMkLst>
        <pc:spChg chg="del">
          <ac:chgData name="Brent McPherson" userId="be4a03b7-a8a2-4930-85ce-3aa9fd2c3119" providerId="ADAL" clId="{FBC9F600-5948-435C-811E-CA92199D52D4}" dt="2022-10-05T18:27:04.824" v="1981" actId="478"/>
          <ac:spMkLst>
            <pc:docMk/>
            <pc:sldMk cId="3154137020" sldId="300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27:11.115" v="1983" actId="478"/>
          <ac:spMkLst>
            <pc:docMk/>
            <pc:sldMk cId="3154137020" sldId="300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27:07.238" v="1982" actId="478"/>
          <ac:spMkLst>
            <pc:docMk/>
            <pc:sldMk cId="3154137020" sldId="300"/>
            <ac:spMk id="5" creationId="{027B2D0B-D197-4E7B-81C1-D21B34A51BD9}"/>
          </ac:spMkLst>
        </pc:spChg>
        <pc:spChg chg="add del mod">
          <ac:chgData name="Brent McPherson" userId="be4a03b7-a8a2-4930-85ce-3aa9fd2c3119" providerId="ADAL" clId="{FBC9F600-5948-435C-811E-CA92199D52D4}" dt="2022-10-04T21:02:31.820" v="106"/>
          <ac:spMkLst>
            <pc:docMk/>
            <pc:sldMk cId="3154137020" sldId="300"/>
            <ac:spMk id="6" creationId="{D6E9F7AF-7DEB-4BD5-AC15-7C4B2E3E5FDD}"/>
          </ac:spMkLst>
        </pc:spChg>
        <pc:spChg chg="add del mod">
          <ac:chgData name="Brent McPherson" userId="be4a03b7-a8a2-4930-85ce-3aa9fd2c3119" providerId="ADAL" clId="{FBC9F600-5948-435C-811E-CA92199D52D4}" dt="2022-10-05T18:27:15.790" v="1984" actId="478"/>
          <ac:spMkLst>
            <pc:docMk/>
            <pc:sldMk cId="3154137020" sldId="300"/>
            <ac:spMk id="7" creationId="{1F47D446-BDC3-4885-9FAA-41C5047A9839}"/>
          </ac:spMkLst>
        </pc:spChg>
        <pc:spChg chg="add mod">
          <ac:chgData name="Brent McPherson" userId="be4a03b7-a8a2-4930-85ce-3aa9fd2c3119" providerId="ADAL" clId="{FBC9F600-5948-435C-811E-CA92199D52D4}" dt="2022-10-05T18:33:01.420" v="2100" actId="20577"/>
          <ac:spMkLst>
            <pc:docMk/>
            <pc:sldMk cId="3154137020" sldId="300"/>
            <ac:spMk id="11" creationId="{24038B7E-27A0-4EE2-837F-45A73BF77ADF}"/>
          </ac:spMkLst>
        </pc:spChg>
        <pc:picChg chg="del">
          <ac:chgData name="Brent McPherson" userId="be4a03b7-a8a2-4930-85ce-3aa9fd2c3119" providerId="ADAL" clId="{FBC9F600-5948-435C-811E-CA92199D52D4}" dt="2022-10-04T21:02:28.024" v="105" actId="478"/>
          <ac:picMkLst>
            <pc:docMk/>
            <pc:sldMk cId="3154137020" sldId="300"/>
            <ac:picMk id="5" creationId="{B88C94A7-74A0-EB42-92B3-BE137F055557}"/>
          </ac:picMkLst>
        </pc:picChg>
        <pc:picChg chg="add mod">
          <ac:chgData name="Brent McPherson" userId="be4a03b7-a8a2-4930-85ce-3aa9fd2c3119" providerId="ADAL" clId="{FBC9F600-5948-435C-811E-CA92199D52D4}" dt="2022-10-05T18:28:04.068" v="1998" actId="1036"/>
          <ac:picMkLst>
            <pc:docMk/>
            <pc:sldMk cId="3154137020" sldId="300"/>
            <ac:picMk id="8" creationId="{4FB9DFB8-817B-4137-97C8-1281AFB1C003}"/>
          </ac:picMkLst>
        </pc:picChg>
        <pc:picChg chg="add mod">
          <ac:chgData name="Brent McPherson" userId="be4a03b7-a8a2-4930-85ce-3aa9fd2c3119" providerId="ADAL" clId="{FBC9F600-5948-435C-811E-CA92199D52D4}" dt="2022-10-05T18:27:35.384" v="1991" actId="1076"/>
          <ac:picMkLst>
            <pc:docMk/>
            <pc:sldMk cId="3154137020" sldId="300"/>
            <ac:picMk id="10" creationId="{3AB47C83-16EA-4703-AD10-63A0E6DA1D62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8:58:48.756" v="2569" actId="20577"/>
        <pc:sldMkLst>
          <pc:docMk/>
          <pc:sldMk cId="696081999" sldId="301"/>
        </pc:sldMkLst>
        <pc:spChg chg="del">
          <ac:chgData name="Brent McPherson" userId="be4a03b7-a8a2-4930-85ce-3aa9fd2c3119" providerId="ADAL" clId="{FBC9F600-5948-435C-811E-CA92199D52D4}" dt="2022-10-04T22:08:17.304" v="893" actId="478"/>
          <ac:spMkLst>
            <pc:docMk/>
            <pc:sldMk cId="696081999" sldId="301"/>
            <ac:spMk id="3" creationId="{05D21790-5532-4344-9F2D-1A9BF964B4C9}"/>
          </ac:spMkLst>
        </pc:spChg>
        <pc:spChg chg="mod">
          <ac:chgData name="Brent McPherson" userId="be4a03b7-a8a2-4930-85ce-3aa9fd2c3119" providerId="ADAL" clId="{FBC9F600-5948-435C-811E-CA92199D52D4}" dt="2022-10-05T18:58:48.756" v="2569" actId="20577"/>
          <ac:spMkLst>
            <pc:docMk/>
            <pc:sldMk cId="696081999" sldId="301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4T21:02:04.440" v="103"/>
          <ac:spMkLst>
            <pc:docMk/>
            <pc:sldMk cId="696081999" sldId="301"/>
            <ac:spMk id="6" creationId="{32061858-9229-449D-A155-51CAAA9DF554}"/>
          </ac:spMkLst>
        </pc:spChg>
        <pc:spChg chg="add del mod">
          <ac:chgData name="Brent McPherson" userId="be4a03b7-a8a2-4930-85ce-3aa9fd2c3119" providerId="ADAL" clId="{FBC9F600-5948-435C-811E-CA92199D52D4}" dt="2022-10-04T22:08:21.061" v="894" actId="478"/>
          <ac:spMkLst>
            <pc:docMk/>
            <pc:sldMk cId="696081999" sldId="301"/>
            <ac:spMk id="10" creationId="{F7996BA1-1273-422A-86DA-F3CC8521930E}"/>
          </ac:spMkLst>
        </pc:spChg>
        <pc:picChg chg="del">
          <ac:chgData name="Brent McPherson" userId="be4a03b7-a8a2-4930-85ce-3aa9fd2c3119" providerId="ADAL" clId="{FBC9F600-5948-435C-811E-CA92199D52D4}" dt="2022-10-04T21:02:01.737" v="102" actId="478"/>
          <ac:picMkLst>
            <pc:docMk/>
            <pc:sldMk cId="696081999" sldId="301"/>
            <ac:picMk id="5" creationId="{B88C94A7-74A0-EB42-92B3-BE137F055557}"/>
          </ac:picMkLst>
        </pc:picChg>
        <pc:picChg chg="add mod">
          <ac:chgData name="Brent McPherson" userId="be4a03b7-a8a2-4930-85ce-3aa9fd2c3119" providerId="ADAL" clId="{FBC9F600-5948-435C-811E-CA92199D52D4}" dt="2022-10-05T18:20:35.859" v="1802" actId="14100"/>
          <ac:picMkLst>
            <pc:docMk/>
            <pc:sldMk cId="696081999" sldId="301"/>
            <ac:picMk id="8" creationId="{BF79FD82-F1A0-4DF3-BD2B-30752B1A0C8D}"/>
          </ac:picMkLst>
        </pc:picChg>
        <pc:picChg chg="add mod">
          <ac:chgData name="Brent McPherson" userId="be4a03b7-a8a2-4930-85ce-3aa9fd2c3119" providerId="ADAL" clId="{FBC9F600-5948-435C-811E-CA92199D52D4}" dt="2022-10-05T18:22:37.819" v="1887" actId="12788"/>
          <ac:picMkLst>
            <pc:docMk/>
            <pc:sldMk cId="696081999" sldId="301"/>
            <ac:picMk id="11" creationId="{055DE9EB-F055-4449-9D53-5F1CC5E3DDF6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8:43:05.884" v="2380" actId="1076"/>
        <pc:sldMkLst>
          <pc:docMk/>
          <pc:sldMk cId="2382590843" sldId="302"/>
        </pc:sldMkLst>
        <pc:spChg chg="del">
          <ac:chgData name="Brent McPherson" userId="be4a03b7-a8a2-4930-85ce-3aa9fd2c3119" providerId="ADAL" clId="{FBC9F600-5948-435C-811E-CA92199D52D4}" dt="2022-10-05T18:40:51.287" v="2303" actId="478"/>
          <ac:spMkLst>
            <pc:docMk/>
            <pc:sldMk cId="2382590843" sldId="302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40:56.663" v="2305" actId="478"/>
          <ac:spMkLst>
            <pc:docMk/>
            <pc:sldMk cId="2382590843" sldId="302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40:54.243" v="2304" actId="478"/>
          <ac:spMkLst>
            <pc:docMk/>
            <pc:sldMk cId="2382590843" sldId="302"/>
            <ac:spMk id="5" creationId="{17A2A193-D87E-4AF8-941B-807326479C38}"/>
          </ac:spMkLst>
        </pc:spChg>
        <pc:spChg chg="add del mod">
          <ac:chgData name="Brent McPherson" userId="be4a03b7-a8a2-4930-85ce-3aa9fd2c3119" providerId="ADAL" clId="{FBC9F600-5948-435C-811E-CA92199D52D4}" dt="2022-10-04T21:10:03.914" v="187"/>
          <ac:spMkLst>
            <pc:docMk/>
            <pc:sldMk cId="2382590843" sldId="302"/>
            <ac:spMk id="6" creationId="{B5BAF274-CE42-4F1C-A577-D3AB3E5566D0}"/>
          </ac:spMkLst>
        </pc:spChg>
        <pc:spChg chg="add del mod">
          <ac:chgData name="Brent McPherson" userId="be4a03b7-a8a2-4930-85ce-3aa9fd2c3119" providerId="ADAL" clId="{FBC9F600-5948-435C-811E-CA92199D52D4}" dt="2022-10-05T18:40:59.555" v="2306" actId="478"/>
          <ac:spMkLst>
            <pc:docMk/>
            <pc:sldMk cId="2382590843" sldId="302"/>
            <ac:spMk id="7" creationId="{EC7774DC-692F-45AF-9708-F29520250AA8}"/>
          </ac:spMkLst>
        </pc:spChg>
        <pc:spChg chg="add mod">
          <ac:chgData name="Brent McPherson" userId="be4a03b7-a8a2-4930-85ce-3aa9fd2c3119" providerId="ADAL" clId="{FBC9F600-5948-435C-811E-CA92199D52D4}" dt="2022-10-05T18:43:05.884" v="2380" actId="1076"/>
          <ac:spMkLst>
            <pc:docMk/>
            <pc:sldMk cId="2382590843" sldId="302"/>
            <ac:spMk id="11" creationId="{BADFB123-7657-4030-90B5-5A551D091E69}"/>
          </ac:spMkLst>
        </pc:spChg>
        <pc:picChg chg="del">
          <ac:chgData name="Brent McPherson" userId="be4a03b7-a8a2-4930-85ce-3aa9fd2c3119" providerId="ADAL" clId="{FBC9F600-5948-435C-811E-CA92199D52D4}" dt="2022-10-04T21:09:20.651" v="180" actId="478"/>
          <ac:picMkLst>
            <pc:docMk/>
            <pc:sldMk cId="2382590843" sldId="302"/>
            <ac:picMk id="5" creationId="{B88C94A7-74A0-EB42-92B3-BE137F055557}"/>
          </ac:picMkLst>
        </pc:picChg>
        <pc:picChg chg="add mod">
          <ac:chgData name="Brent McPherson" userId="be4a03b7-a8a2-4930-85ce-3aa9fd2c3119" providerId="ADAL" clId="{FBC9F600-5948-435C-811E-CA92199D52D4}" dt="2022-10-05T18:41:22.758" v="2315" actId="1076"/>
          <ac:picMkLst>
            <pc:docMk/>
            <pc:sldMk cId="2382590843" sldId="302"/>
            <ac:picMk id="8" creationId="{5FC3347C-20C5-418C-8503-7D8F4D318EA3}"/>
          </ac:picMkLst>
        </pc:picChg>
        <pc:picChg chg="add mod">
          <ac:chgData name="Brent McPherson" userId="be4a03b7-a8a2-4930-85ce-3aa9fd2c3119" providerId="ADAL" clId="{FBC9F600-5948-435C-811E-CA92199D52D4}" dt="2022-10-05T18:41:28.027" v="2317" actId="1076"/>
          <ac:picMkLst>
            <pc:docMk/>
            <pc:sldMk cId="2382590843" sldId="302"/>
            <ac:picMk id="10" creationId="{2212450B-A729-48B4-B989-2E9A13D8FD3F}"/>
          </ac:picMkLst>
        </pc:picChg>
        <pc:picChg chg="add mod">
          <ac:chgData name="Brent McPherson" userId="be4a03b7-a8a2-4930-85ce-3aa9fd2c3119" providerId="ADAL" clId="{FBC9F600-5948-435C-811E-CA92199D52D4}" dt="2022-10-05T18:41:24.634" v="2316" actId="1076"/>
          <ac:picMkLst>
            <pc:docMk/>
            <pc:sldMk cId="2382590843" sldId="302"/>
            <ac:picMk id="12" creationId="{5315F679-130A-4D2E-BDF3-C5013B1AC416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8:40:37.621" v="2302" actId="1076"/>
        <pc:sldMkLst>
          <pc:docMk/>
          <pc:sldMk cId="1056139103" sldId="303"/>
        </pc:sldMkLst>
        <pc:spChg chg="del">
          <ac:chgData name="Brent McPherson" userId="be4a03b7-a8a2-4930-85ce-3aa9fd2c3119" providerId="ADAL" clId="{FBC9F600-5948-435C-811E-CA92199D52D4}" dt="2022-10-05T18:38:07.336" v="2209" actId="478"/>
          <ac:spMkLst>
            <pc:docMk/>
            <pc:sldMk cId="1056139103" sldId="303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38:03.332" v="2207" actId="478"/>
          <ac:spMkLst>
            <pc:docMk/>
            <pc:sldMk cId="1056139103" sldId="303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38:05.499" v="2208" actId="478"/>
          <ac:spMkLst>
            <pc:docMk/>
            <pc:sldMk cId="1056139103" sldId="303"/>
            <ac:spMk id="5" creationId="{A7DD9B02-9FEA-42E3-AA8F-768BF3C0F4CC}"/>
          </ac:spMkLst>
        </pc:spChg>
        <pc:spChg chg="add del mod">
          <ac:chgData name="Brent McPherson" userId="be4a03b7-a8a2-4930-85ce-3aa9fd2c3119" providerId="ADAL" clId="{FBC9F600-5948-435C-811E-CA92199D52D4}" dt="2022-10-05T18:38:09.550" v="2210" actId="478"/>
          <ac:spMkLst>
            <pc:docMk/>
            <pc:sldMk cId="1056139103" sldId="303"/>
            <ac:spMk id="7" creationId="{B9622150-D073-4844-81CC-185FF641651C}"/>
          </ac:spMkLst>
        </pc:spChg>
        <pc:spChg chg="add del mod">
          <ac:chgData name="Brent McPherson" userId="be4a03b7-a8a2-4930-85ce-3aa9fd2c3119" providerId="ADAL" clId="{FBC9F600-5948-435C-811E-CA92199D52D4}" dt="2022-10-04T21:07:44.677" v="152"/>
          <ac:spMkLst>
            <pc:docMk/>
            <pc:sldMk cId="1056139103" sldId="303"/>
            <ac:spMk id="8" creationId="{0B28373E-D21B-4BAB-AFF7-DE73E0303D4F}"/>
          </ac:spMkLst>
        </pc:spChg>
        <pc:spChg chg="add mod">
          <ac:chgData name="Brent McPherson" userId="be4a03b7-a8a2-4930-85ce-3aa9fd2c3119" providerId="ADAL" clId="{FBC9F600-5948-435C-811E-CA92199D52D4}" dt="2022-10-05T18:40:21.268" v="2301" actId="14100"/>
          <ac:spMkLst>
            <pc:docMk/>
            <pc:sldMk cId="1056139103" sldId="303"/>
            <ac:spMk id="11" creationId="{05BFC258-5F04-461A-9663-447068E3027C}"/>
          </ac:spMkLst>
        </pc:spChg>
        <pc:spChg chg="add del mod">
          <ac:chgData name="Brent McPherson" userId="be4a03b7-a8a2-4930-85ce-3aa9fd2c3119" providerId="ADAL" clId="{FBC9F600-5948-435C-811E-CA92199D52D4}" dt="2022-10-04T21:07:53.101" v="157" actId="478"/>
          <ac:spMkLst>
            <pc:docMk/>
            <pc:sldMk cId="1056139103" sldId="303"/>
            <ac:spMk id="12" creationId="{B825E155-E33C-42FD-8642-B4F8F8F56609}"/>
          </ac:spMkLst>
        </pc:spChg>
        <pc:picChg chg="del mod">
          <ac:chgData name="Brent McPherson" userId="be4a03b7-a8a2-4930-85ce-3aa9fd2c3119" providerId="ADAL" clId="{FBC9F600-5948-435C-811E-CA92199D52D4}" dt="2022-10-04T21:07:39.763" v="150" actId="478"/>
          <ac:picMkLst>
            <pc:docMk/>
            <pc:sldMk cId="1056139103" sldId="303"/>
            <ac:picMk id="5" creationId="{B88C94A7-74A0-EB42-92B3-BE137F055557}"/>
          </ac:picMkLst>
        </pc:picChg>
        <pc:picChg chg="add del mod">
          <ac:chgData name="Brent McPherson" userId="be4a03b7-a8a2-4930-85ce-3aa9fd2c3119" providerId="ADAL" clId="{FBC9F600-5948-435C-811E-CA92199D52D4}" dt="2022-10-04T21:07:42.399" v="151" actId="478"/>
          <ac:picMkLst>
            <pc:docMk/>
            <pc:sldMk cId="1056139103" sldId="303"/>
            <ac:picMk id="6" creationId="{AE9451B4-3FCC-4B31-84D8-DF8139FEA6A8}"/>
          </ac:picMkLst>
        </pc:picChg>
        <pc:picChg chg="add del mod">
          <ac:chgData name="Brent McPherson" userId="be4a03b7-a8a2-4930-85ce-3aa9fd2c3119" providerId="ADAL" clId="{FBC9F600-5948-435C-811E-CA92199D52D4}" dt="2022-10-04T21:07:49.457" v="156" actId="478"/>
          <ac:picMkLst>
            <pc:docMk/>
            <pc:sldMk cId="1056139103" sldId="303"/>
            <ac:picMk id="10" creationId="{43E7BA64-DE00-4169-BF80-4579D7111CC4}"/>
          </ac:picMkLst>
        </pc:picChg>
        <pc:picChg chg="add mod">
          <ac:chgData name="Brent McPherson" userId="be4a03b7-a8a2-4930-85ce-3aa9fd2c3119" providerId="ADAL" clId="{FBC9F600-5948-435C-811E-CA92199D52D4}" dt="2022-10-04T22:15:06.023" v="1319" actId="14861"/>
          <ac:picMkLst>
            <pc:docMk/>
            <pc:sldMk cId="1056139103" sldId="303"/>
            <ac:picMk id="14" creationId="{55695749-B0B7-4362-8BA1-DE73788AB78C}"/>
          </ac:picMkLst>
        </pc:picChg>
        <pc:picChg chg="add mod">
          <ac:chgData name="Brent McPherson" userId="be4a03b7-a8a2-4930-85ce-3aa9fd2c3119" providerId="ADAL" clId="{FBC9F600-5948-435C-811E-CA92199D52D4}" dt="2022-10-05T18:40:37.621" v="2302" actId="1076"/>
          <ac:picMkLst>
            <pc:docMk/>
            <pc:sldMk cId="1056139103" sldId="303"/>
            <ac:picMk id="16" creationId="{F9C00764-B762-4AC2-ACC0-DD69BE7C779B}"/>
          </ac:picMkLst>
        </pc:picChg>
        <pc:picChg chg="add del mod">
          <ac:chgData name="Brent McPherson" userId="be4a03b7-a8a2-4930-85ce-3aa9fd2c3119" providerId="ADAL" clId="{FBC9F600-5948-435C-811E-CA92199D52D4}" dt="2022-10-04T21:09:38.287" v="181" actId="478"/>
          <ac:picMkLst>
            <pc:docMk/>
            <pc:sldMk cId="1056139103" sldId="303"/>
            <ac:picMk id="18" creationId="{8598208B-059F-41A8-93E3-2D04A1AB8D67}"/>
          </ac:picMkLst>
        </pc:picChg>
        <pc:picChg chg="add mod">
          <ac:chgData name="Brent McPherson" userId="be4a03b7-a8a2-4930-85ce-3aa9fd2c3119" providerId="ADAL" clId="{FBC9F600-5948-435C-811E-CA92199D52D4}" dt="2022-10-04T22:15:13.807" v="1358" actId="14861"/>
          <ac:picMkLst>
            <pc:docMk/>
            <pc:sldMk cId="1056139103" sldId="303"/>
            <ac:picMk id="20" creationId="{B8FCDF39-900E-4C6F-B6AE-36D33978A940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8:37:42.145" v="2206" actId="1076"/>
        <pc:sldMkLst>
          <pc:docMk/>
          <pc:sldMk cId="2352898609" sldId="304"/>
        </pc:sldMkLst>
        <pc:spChg chg="del">
          <ac:chgData name="Brent McPherson" userId="be4a03b7-a8a2-4930-85ce-3aa9fd2c3119" providerId="ADAL" clId="{FBC9F600-5948-435C-811E-CA92199D52D4}" dt="2022-10-04T22:14:51.362" v="1286" actId="478"/>
          <ac:spMkLst>
            <pc:docMk/>
            <pc:sldMk cId="2352898609" sldId="304"/>
            <ac:spMk id="3" creationId="{05D21790-5532-4344-9F2D-1A9BF964B4C9}"/>
          </ac:spMkLst>
        </pc:spChg>
        <pc:spChg chg="add del mod">
          <ac:chgData name="Brent McPherson" userId="be4a03b7-a8a2-4930-85ce-3aa9fd2c3119" providerId="ADAL" clId="{FBC9F600-5948-435C-811E-CA92199D52D4}" dt="2022-10-05T18:33:31.950" v="2103" actId="478"/>
          <ac:spMkLst>
            <pc:docMk/>
            <pc:sldMk cId="2352898609" sldId="304"/>
            <ac:spMk id="3" creationId="{1BFE8323-668D-4812-8B90-BE262BECE996}"/>
          </ac:spMkLst>
        </pc:spChg>
        <pc:spChg chg="del mod">
          <ac:chgData name="Brent McPherson" userId="be4a03b7-a8a2-4930-85ce-3aa9fd2c3119" providerId="ADAL" clId="{FBC9F600-5948-435C-811E-CA92199D52D4}" dt="2022-10-05T18:33:29.337" v="2102" actId="478"/>
          <ac:spMkLst>
            <pc:docMk/>
            <pc:sldMk cId="2352898609" sldId="304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4T21:05:03.552" v="130"/>
          <ac:spMkLst>
            <pc:docMk/>
            <pc:sldMk cId="2352898609" sldId="304"/>
            <ac:spMk id="8" creationId="{4417ED96-09BC-4E0F-B3D3-9F10D1800A7F}"/>
          </ac:spMkLst>
        </pc:spChg>
        <pc:spChg chg="add mod">
          <ac:chgData name="Brent McPherson" userId="be4a03b7-a8a2-4930-85ce-3aa9fd2c3119" providerId="ADAL" clId="{FBC9F600-5948-435C-811E-CA92199D52D4}" dt="2022-10-05T18:37:42.145" v="2206" actId="1076"/>
          <ac:spMkLst>
            <pc:docMk/>
            <pc:sldMk cId="2352898609" sldId="304"/>
            <ac:spMk id="12" creationId="{A14B779B-1B0F-4AAD-9839-F0DF8FCEFC30}"/>
          </ac:spMkLst>
        </pc:spChg>
        <pc:spChg chg="add del mod">
          <ac:chgData name="Brent McPherson" userId="be4a03b7-a8a2-4930-85ce-3aa9fd2c3119" providerId="ADAL" clId="{FBC9F600-5948-435C-811E-CA92199D52D4}" dt="2022-10-04T22:14:53.134" v="1287" actId="478"/>
          <ac:spMkLst>
            <pc:docMk/>
            <pc:sldMk cId="2352898609" sldId="304"/>
            <ac:spMk id="18" creationId="{F077E069-6363-4143-B86F-6FBA05F41253}"/>
          </ac:spMkLst>
        </pc:spChg>
        <pc:picChg chg="del mod">
          <ac:chgData name="Brent McPherson" userId="be4a03b7-a8a2-4930-85ce-3aa9fd2c3119" providerId="ADAL" clId="{FBC9F600-5948-435C-811E-CA92199D52D4}" dt="2022-10-04T21:04:58.665" v="128" actId="478"/>
          <ac:picMkLst>
            <pc:docMk/>
            <pc:sldMk cId="2352898609" sldId="304"/>
            <ac:picMk id="5" creationId="{B88C94A7-74A0-EB42-92B3-BE137F055557}"/>
          </ac:picMkLst>
        </pc:picChg>
        <pc:picChg chg="add del mod">
          <ac:chgData name="Brent McPherson" userId="be4a03b7-a8a2-4930-85ce-3aa9fd2c3119" providerId="ADAL" clId="{FBC9F600-5948-435C-811E-CA92199D52D4}" dt="2022-10-04T21:05:00.470" v="129" actId="478"/>
          <ac:picMkLst>
            <pc:docMk/>
            <pc:sldMk cId="2352898609" sldId="304"/>
            <ac:picMk id="6" creationId="{2F9A7C32-824D-4E64-9A9D-BC0E5E9302D8}"/>
          </ac:picMkLst>
        </pc:picChg>
        <pc:picChg chg="add del mod">
          <ac:chgData name="Brent McPherson" userId="be4a03b7-a8a2-4930-85ce-3aa9fd2c3119" providerId="ADAL" clId="{FBC9F600-5948-435C-811E-CA92199D52D4}" dt="2022-10-05T18:34:33.957" v="2107" actId="478"/>
          <ac:picMkLst>
            <pc:docMk/>
            <pc:sldMk cId="2352898609" sldId="304"/>
            <ac:picMk id="6" creationId="{FAB9F878-C833-454A-A871-4E2A68EAECC5}"/>
          </ac:picMkLst>
        </pc:picChg>
        <pc:picChg chg="add mod">
          <ac:chgData name="Brent McPherson" userId="be4a03b7-a8a2-4930-85ce-3aa9fd2c3119" providerId="ADAL" clId="{FBC9F600-5948-435C-811E-CA92199D52D4}" dt="2022-10-05T18:36:35.812" v="2136" actId="1076"/>
          <ac:picMkLst>
            <pc:docMk/>
            <pc:sldMk cId="2352898609" sldId="304"/>
            <ac:picMk id="8" creationId="{39F9C367-BE47-4E0F-AC3A-77DED8CC22DC}"/>
          </ac:picMkLst>
        </pc:picChg>
        <pc:picChg chg="add mod">
          <ac:chgData name="Brent McPherson" userId="be4a03b7-a8a2-4930-85ce-3aa9fd2c3119" providerId="ADAL" clId="{FBC9F600-5948-435C-811E-CA92199D52D4}" dt="2022-10-05T18:36:39.841" v="2138" actId="1076"/>
          <ac:picMkLst>
            <pc:docMk/>
            <pc:sldMk cId="2352898609" sldId="304"/>
            <ac:picMk id="10" creationId="{70C26036-5090-4030-9863-7A7D0A4B486B}"/>
          </ac:picMkLst>
        </pc:picChg>
        <pc:picChg chg="add del mod">
          <ac:chgData name="Brent McPherson" userId="be4a03b7-a8a2-4930-85ce-3aa9fd2c3119" providerId="ADAL" clId="{FBC9F600-5948-435C-811E-CA92199D52D4}" dt="2022-10-04T21:05:26.062" v="137" actId="478"/>
          <ac:picMkLst>
            <pc:docMk/>
            <pc:sldMk cId="2352898609" sldId="304"/>
            <ac:picMk id="12" creationId="{55D2503D-8F86-4263-A195-3CDEEC7366F7}"/>
          </ac:picMkLst>
        </pc:picChg>
        <pc:picChg chg="add del mod">
          <ac:chgData name="Brent McPherson" userId="be4a03b7-a8a2-4930-85ce-3aa9fd2c3119" providerId="ADAL" clId="{FBC9F600-5948-435C-811E-CA92199D52D4}" dt="2022-10-04T21:06:14.680" v="142" actId="478"/>
          <ac:picMkLst>
            <pc:docMk/>
            <pc:sldMk cId="2352898609" sldId="304"/>
            <ac:picMk id="14" creationId="{651EA609-F6EA-4D79-86B9-353984893472}"/>
          </ac:picMkLst>
        </pc:picChg>
        <pc:picChg chg="add mod">
          <ac:chgData name="Brent McPherson" userId="be4a03b7-a8a2-4930-85ce-3aa9fd2c3119" providerId="ADAL" clId="{FBC9F600-5948-435C-811E-CA92199D52D4}" dt="2022-10-05T18:36:33.856" v="2135" actId="1076"/>
          <ac:picMkLst>
            <pc:docMk/>
            <pc:sldMk cId="2352898609" sldId="304"/>
            <ac:picMk id="15" creationId="{E3FAB3AE-4681-464A-BF88-7E1A721665BC}"/>
          </ac:picMkLst>
        </pc:picChg>
        <pc:picChg chg="add del mod">
          <ac:chgData name="Brent McPherson" userId="be4a03b7-a8a2-4930-85ce-3aa9fd2c3119" providerId="ADAL" clId="{FBC9F600-5948-435C-811E-CA92199D52D4}" dt="2022-10-05T18:34:48.461" v="2112" actId="478"/>
          <ac:picMkLst>
            <pc:docMk/>
            <pc:sldMk cId="2352898609" sldId="304"/>
            <ac:picMk id="16" creationId="{3EA39010-442E-4DBD-B234-56D6CC06D609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9:49:12.012" v="2778" actId="255"/>
        <pc:sldMkLst>
          <pc:docMk/>
          <pc:sldMk cId="2212561971" sldId="305"/>
        </pc:sldMkLst>
        <pc:spChg chg="del">
          <ac:chgData name="Brent McPherson" userId="be4a03b7-a8a2-4930-85ce-3aa9fd2c3119" providerId="ADAL" clId="{FBC9F600-5948-435C-811E-CA92199D52D4}" dt="2022-10-05T18:45:43.472" v="2460" actId="478"/>
          <ac:spMkLst>
            <pc:docMk/>
            <pc:sldMk cId="2212561971" sldId="305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45:46.728" v="2462" actId="478"/>
          <ac:spMkLst>
            <pc:docMk/>
            <pc:sldMk cId="2212561971" sldId="305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45:44.922" v="2461" actId="478"/>
          <ac:spMkLst>
            <pc:docMk/>
            <pc:sldMk cId="2212561971" sldId="305"/>
            <ac:spMk id="5" creationId="{EA989087-CB31-422F-9A64-12D6939B70F3}"/>
          </ac:spMkLst>
        </pc:spChg>
        <pc:spChg chg="add del mod">
          <ac:chgData name="Brent McPherson" userId="be4a03b7-a8a2-4930-85ce-3aa9fd2c3119" providerId="ADAL" clId="{FBC9F600-5948-435C-811E-CA92199D52D4}" dt="2022-10-04T21:14:02.752" v="244"/>
          <ac:spMkLst>
            <pc:docMk/>
            <pc:sldMk cId="2212561971" sldId="305"/>
            <ac:spMk id="6" creationId="{91505CC1-2512-4FCC-B3B2-1205158A1095}"/>
          </ac:spMkLst>
        </pc:spChg>
        <pc:spChg chg="add del mod">
          <ac:chgData name="Brent McPherson" userId="be4a03b7-a8a2-4930-85ce-3aa9fd2c3119" providerId="ADAL" clId="{FBC9F600-5948-435C-811E-CA92199D52D4}" dt="2022-10-05T18:45:49.211" v="2463" actId="478"/>
          <ac:spMkLst>
            <pc:docMk/>
            <pc:sldMk cId="2212561971" sldId="305"/>
            <ac:spMk id="7" creationId="{41515386-871B-4A51-B80D-7DE141502BCF}"/>
          </ac:spMkLst>
        </pc:spChg>
        <pc:spChg chg="add mod">
          <ac:chgData name="Brent McPherson" userId="be4a03b7-a8a2-4930-85ce-3aa9fd2c3119" providerId="ADAL" clId="{FBC9F600-5948-435C-811E-CA92199D52D4}" dt="2022-10-05T19:49:12.012" v="2778" actId="255"/>
          <ac:spMkLst>
            <pc:docMk/>
            <pc:sldMk cId="2212561971" sldId="305"/>
            <ac:spMk id="9" creationId="{07A27E66-9024-488C-976A-9ED574DA87B6}"/>
          </ac:spMkLst>
        </pc:spChg>
        <pc:spChg chg="add del mod">
          <ac:chgData name="Brent McPherson" userId="be4a03b7-a8a2-4930-85ce-3aa9fd2c3119" providerId="ADAL" clId="{FBC9F600-5948-435C-811E-CA92199D52D4}" dt="2022-10-04T21:14:13.984" v="252" actId="478"/>
          <ac:spMkLst>
            <pc:docMk/>
            <pc:sldMk cId="2212561971" sldId="305"/>
            <ac:spMk id="12" creationId="{80A1CBFB-8745-4F90-AECA-932722B55E57}"/>
          </ac:spMkLst>
        </pc:spChg>
        <pc:picChg chg="del">
          <ac:chgData name="Brent McPherson" userId="be4a03b7-a8a2-4930-85ce-3aa9fd2c3119" providerId="ADAL" clId="{FBC9F600-5948-435C-811E-CA92199D52D4}" dt="2022-10-04T21:13:52.083" v="243" actId="478"/>
          <ac:picMkLst>
            <pc:docMk/>
            <pc:sldMk cId="2212561971" sldId="305"/>
            <ac:picMk id="5" creationId="{B88C94A7-74A0-EB42-92B3-BE137F055557}"/>
          </ac:picMkLst>
        </pc:picChg>
        <pc:picChg chg="add del mod">
          <ac:chgData name="Brent McPherson" userId="be4a03b7-a8a2-4930-85ce-3aa9fd2c3119" providerId="ADAL" clId="{FBC9F600-5948-435C-811E-CA92199D52D4}" dt="2022-10-04T21:14:08.904" v="250" actId="478"/>
          <ac:picMkLst>
            <pc:docMk/>
            <pc:sldMk cId="2212561971" sldId="305"/>
            <ac:picMk id="8" creationId="{9D974BA8-7FC3-44C3-9EF2-450532341B10}"/>
          </ac:picMkLst>
        </pc:picChg>
        <pc:picChg chg="add del mod">
          <ac:chgData name="Brent McPherson" userId="be4a03b7-a8a2-4930-85ce-3aa9fd2c3119" providerId="ADAL" clId="{FBC9F600-5948-435C-811E-CA92199D52D4}" dt="2022-10-04T21:14:35.504" v="262" actId="478"/>
          <ac:picMkLst>
            <pc:docMk/>
            <pc:sldMk cId="2212561971" sldId="305"/>
            <ac:picMk id="10" creationId="{A486BA86-D4C8-4DDA-A079-AE103AB67522}"/>
          </ac:picMkLst>
        </pc:picChg>
        <pc:picChg chg="add mod">
          <ac:chgData name="Brent McPherson" userId="be4a03b7-a8a2-4930-85ce-3aa9fd2c3119" providerId="ADAL" clId="{FBC9F600-5948-435C-811E-CA92199D52D4}" dt="2022-10-05T19:40:12.471" v="2777" actId="1035"/>
          <ac:picMkLst>
            <pc:docMk/>
            <pc:sldMk cId="2212561971" sldId="305"/>
            <ac:picMk id="14" creationId="{6EB7AFB9-D28F-4A5B-BCCB-40FF00EE6544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9:09:04.400" v="2581" actId="20577"/>
        <pc:sldMkLst>
          <pc:docMk/>
          <pc:sldMk cId="3714674144" sldId="306"/>
        </pc:sldMkLst>
        <pc:spChg chg="del mod">
          <ac:chgData name="Brent McPherson" userId="be4a03b7-a8a2-4930-85ce-3aa9fd2c3119" providerId="ADAL" clId="{FBC9F600-5948-435C-811E-CA92199D52D4}" dt="2022-10-04T22:49:10.546" v="1503" actId="478"/>
          <ac:spMkLst>
            <pc:docMk/>
            <pc:sldMk cId="3714674144" sldId="306"/>
            <ac:spMk id="3" creationId="{05D21790-5532-4344-9F2D-1A9BF964B4C9}"/>
          </ac:spMkLst>
        </pc:spChg>
        <pc:spChg chg="del mod">
          <ac:chgData name="Brent McPherson" userId="be4a03b7-a8a2-4930-85ce-3aa9fd2c3119" providerId="ADAL" clId="{FBC9F600-5948-435C-811E-CA92199D52D4}" dt="2022-10-04T22:49:02.817" v="1502" actId="478"/>
          <ac:spMkLst>
            <pc:docMk/>
            <pc:sldMk cId="3714674144" sldId="306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4T21:11:22.509" v="210"/>
          <ac:spMkLst>
            <pc:docMk/>
            <pc:sldMk cId="3714674144" sldId="306"/>
            <ac:spMk id="6" creationId="{98FFDD40-FE4B-4A3D-974D-3B5A880CECF7}"/>
          </ac:spMkLst>
        </pc:spChg>
        <pc:spChg chg="add mod">
          <ac:chgData name="Brent McPherson" userId="be4a03b7-a8a2-4930-85ce-3aa9fd2c3119" providerId="ADAL" clId="{FBC9F600-5948-435C-811E-CA92199D52D4}" dt="2022-10-05T19:09:04.400" v="2581" actId="20577"/>
          <ac:spMkLst>
            <pc:docMk/>
            <pc:sldMk cId="3714674144" sldId="306"/>
            <ac:spMk id="6" creationId="{A10B8127-23E4-4BAC-88D7-D83889FF5AEF}"/>
          </ac:spMkLst>
        </pc:spChg>
        <pc:spChg chg="add del mod">
          <ac:chgData name="Brent McPherson" userId="be4a03b7-a8a2-4930-85ce-3aa9fd2c3119" providerId="ADAL" clId="{FBC9F600-5948-435C-811E-CA92199D52D4}" dt="2022-10-05T18:43:16.510" v="2381" actId="478"/>
          <ac:spMkLst>
            <pc:docMk/>
            <pc:sldMk cId="3714674144" sldId="306"/>
            <ac:spMk id="13" creationId="{1D1D35B7-D796-4051-A5C9-80ED13E91750}"/>
          </ac:spMkLst>
        </pc:spChg>
        <pc:spChg chg="add del mod">
          <ac:chgData name="Brent McPherson" userId="be4a03b7-a8a2-4930-85ce-3aa9fd2c3119" providerId="ADAL" clId="{FBC9F600-5948-435C-811E-CA92199D52D4}" dt="2022-10-04T22:49:14.174" v="1504" actId="478"/>
          <ac:spMkLst>
            <pc:docMk/>
            <pc:sldMk cId="3714674144" sldId="306"/>
            <ac:spMk id="15" creationId="{F6FDDAAC-0088-4E00-B871-984404F691DC}"/>
          </ac:spMkLst>
        </pc:spChg>
        <pc:picChg chg="del">
          <ac:chgData name="Brent McPherson" userId="be4a03b7-a8a2-4930-85ce-3aa9fd2c3119" providerId="ADAL" clId="{FBC9F600-5948-435C-811E-CA92199D52D4}" dt="2022-10-04T21:11:17.635" v="209" actId="478"/>
          <ac:picMkLst>
            <pc:docMk/>
            <pc:sldMk cId="3714674144" sldId="306"/>
            <ac:picMk id="5" creationId="{B88C94A7-74A0-EB42-92B3-BE137F055557}"/>
          </ac:picMkLst>
        </pc:picChg>
        <pc:picChg chg="add mod ord">
          <ac:chgData name="Brent McPherson" userId="be4a03b7-a8a2-4930-85ce-3aa9fd2c3119" providerId="ADAL" clId="{FBC9F600-5948-435C-811E-CA92199D52D4}" dt="2022-10-05T18:43:22.182" v="2382" actId="14100"/>
          <ac:picMkLst>
            <pc:docMk/>
            <pc:sldMk cId="3714674144" sldId="306"/>
            <ac:picMk id="8" creationId="{BD3A102D-ADC7-4A49-BC90-D68B2EF68992}"/>
          </ac:picMkLst>
        </pc:picChg>
        <pc:picChg chg="add mod ord">
          <ac:chgData name="Brent McPherson" userId="be4a03b7-a8a2-4930-85ce-3aa9fd2c3119" providerId="ADAL" clId="{FBC9F600-5948-435C-811E-CA92199D52D4}" dt="2022-10-05T18:43:28.477" v="2385" actId="1076"/>
          <ac:picMkLst>
            <pc:docMk/>
            <pc:sldMk cId="3714674144" sldId="306"/>
            <ac:picMk id="10" creationId="{0D588FA8-626C-4BD2-B507-7140D85A0942}"/>
          </ac:picMkLst>
        </pc:picChg>
        <pc:picChg chg="add del mod">
          <ac:chgData name="Brent McPherson" userId="be4a03b7-a8a2-4930-85ce-3aa9fd2c3119" providerId="ADAL" clId="{FBC9F600-5948-435C-811E-CA92199D52D4}" dt="2022-10-04T21:13:08.176" v="231" actId="478"/>
          <ac:picMkLst>
            <pc:docMk/>
            <pc:sldMk cId="3714674144" sldId="306"/>
            <ac:picMk id="12" creationId="{0DC54F88-14B1-4802-8E72-8A7DAB6C72F5}"/>
          </ac:picMkLst>
        </pc:picChg>
        <pc:picChg chg="add del mod">
          <ac:chgData name="Brent McPherson" userId="be4a03b7-a8a2-4930-85ce-3aa9fd2c3119" providerId="ADAL" clId="{FBC9F600-5948-435C-811E-CA92199D52D4}" dt="2022-10-04T22:49:02.817" v="1502" actId="478"/>
          <ac:picMkLst>
            <pc:docMk/>
            <pc:sldMk cId="3714674144" sldId="306"/>
            <ac:picMk id="5122" creationId="{55905428-12A7-4D94-B89E-32EF723A87E8}"/>
          </ac:picMkLst>
        </pc:picChg>
        <pc:picChg chg="add mod">
          <ac:chgData name="Brent McPherson" userId="be4a03b7-a8a2-4930-85ce-3aa9fd2c3119" providerId="ADAL" clId="{FBC9F600-5948-435C-811E-CA92199D52D4}" dt="2022-10-05T18:43:32.135" v="2387" actId="14100"/>
          <ac:picMkLst>
            <pc:docMk/>
            <pc:sldMk cId="3714674144" sldId="306"/>
            <ac:picMk id="5124" creationId="{B11068E7-6DDA-4B0F-BCD7-5BD21E3836FC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9:12:05.930" v="2594" actId="1076"/>
        <pc:sldMkLst>
          <pc:docMk/>
          <pc:sldMk cId="2758147537" sldId="307"/>
        </pc:sldMkLst>
        <pc:spChg chg="del">
          <ac:chgData name="Brent McPherson" userId="be4a03b7-a8a2-4930-85ce-3aa9fd2c3119" providerId="ADAL" clId="{FBC9F600-5948-435C-811E-CA92199D52D4}" dt="2022-10-05T18:47:16.498" v="2498" actId="478"/>
          <ac:spMkLst>
            <pc:docMk/>
            <pc:sldMk cId="2758147537" sldId="307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47:19.183" v="2500" actId="478"/>
          <ac:spMkLst>
            <pc:docMk/>
            <pc:sldMk cId="2758147537" sldId="307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47:17.540" v="2499" actId="478"/>
          <ac:spMkLst>
            <pc:docMk/>
            <pc:sldMk cId="2758147537" sldId="307"/>
            <ac:spMk id="6" creationId="{80F90242-0D0B-4482-9DB2-AECAA423E869}"/>
          </ac:spMkLst>
        </pc:spChg>
        <pc:spChg chg="add del mod">
          <ac:chgData name="Brent McPherson" userId="be4a03b7-a8a2-4930-85ce-3aa9fd2c3119" providerId="ADAL" clId="{FBC9F600-5948-435C-811E-CA92199D52D4}" dt="2022-10-05T18:47:20.341" v="2501" actId="478"/>
          <ac:spMkLst>
            <pc:docMk/>
            <pc:sldMk cId="2758147537" sldId="307"/>
            <ac:spMk id="9" creationId="{7A8A383F-823E-4B15-8AFC-C93006B9F883}"/>
          </ac:spMkLst>
        </pc:spChg>
        <pc:spChg chg="add mod">
          <ac:chgData name="Brent McPherson" userId="be4a03b7-a8a2-4930-85ce-3aa9fd2c3119" providerId="ADAL" clId="{FBC9F600-5948-435C-811E-CA92199D52D4}" dt="2022-10-05T19:11:11.625" v="2589" actId="1076"/>
          <ac:spMkLst>
            <pc:docMk/>
            <pc:sldMk cId="2758147537" sldId="307"/>
            <ac:spMk id="10" creationId="{889FBB87-9198-4CA9-B4AC-C9FDE2015B38}"/>
          </ac:spMkLst>
        </pc:spChg>
        <pc:picChg chg="add mod modCrop">
          <ac:chgData name="Brent McPherson" userId="be4a03b7-a8a2-4930-85ce-3aa9fd2c3119" providerId="ADAL" clId="{FBC9F600-5948-435C-811E-CA92199D52D4}" dt="2022-10-05T18:48:16.457" v="2507" actId="14861"/>
          <ac:picMkLst>
            <pc:docMk/>
            <pc:sldMk cId="2758147537" sldId="307"/>
            <ac:picMk id="5" creationId="{3C5E938A-A74F-4D4E-9C7A-ED6D1A427717}"/>
          </ac:picMkLst>
        </pc:picChg>
        <pc:picChg chg="add mod">
          <ac:chgData name="Brent McPherson" userId="be4a03b7-a8a2-4930-85ce-3aa9fd2c3119" providerId="ADAL" clId="{FBC9F600-5948-435C-811E-CA92199D52D4}" dt="2022-10-05T18:48:22.870" v="2508" actId="14861"/>
          <ac:picMkLst>
            <pc:docMk/>
            <pc:sldMk cId="2758147537" sldId="307"/>
            <ac:picMk id="7" creationId="{611D396F-D1C4-42B8-8F22-267D4C65D7D3}"/>
          </ac:picMkLst>
        </pc:picChg>
        <pc:picChg chg="add del mod">
          <ac:chgData name="Brent McPherson" userId="be4a03b7-a8a2-4930-85ce-3aa9fd2c3119" providerId="ADAL" clId="{FBC9F600-5948-435C-811E-CA92199D52D4}" dt="2022-10-04T23:03:43.526" v="1542" actId="478"/>
          <ac:picMkLst>
            <pc:docMk/>
            <pc:sldMk cId="2758147537" sldId="307"/>
            <ac:picMk id="9" creationId="{5D79968B-D75F-4F2F-AF14-0C3F64BFD5B3}"/>
          </ac:picMkLst>
        </pc:picChg>
        <pc:picChg chg="add mod">
          <ac:chgData name="Brent McPherson" userId="be4a03b7-a8a2-4930-85ce-3aa9fd2c3119" providerId="ADAL" clId="{FBC9F600-5948-435C-811E-CA92199D52D4}" dt="2022-10-05T19:11:56.074" v="2593" actId="14861"/>
          <ac:picMkLst>
            <pc:docMk/>
            <pc:sldMk cId="2758147537" sldId="307"/>
            <ac:picMk id="11" creationId="{48076CB4-A797-4698-93DB-195FFC861A3E}"/>
          </ac:picMkLst>
        </pc:picChg>
        <pc:picChg chg="add del mod">
          <ac:chgData name="Brent McPherson" userId="be4a03b7-a8a2-4930-85ce-3aa9fd2c3119" providerId="ADAL" clId="{FBC9F600-5948-435C-811E-CA92199D52D4}" dt="2022-10-04T23:03:49.910" v="1544" actId="478"/>
          <ac:picMkLst>
            <pc:docMk/>
            <pc:sldMk cId="2758147537" sldId="307"/>
            <ac:picMk id="11" creationId="{91AD9F95-0C13-499A-BF01-C7E40ADBDA93}"/>
          </ac:picMkLst>
        </pc:picChg>
        <pc:picChg chg="add mod">
          <ac:chgData name="Brent McPherson" userId="be4a03b7-a8a2-4930-85ce-3aa9fd2c3119" providerId="ADAL" clId="{FBC9F600-5948-435C-811E-CA92199D52D4}" dt="2022-10-05T19:12:05.930" v="2594" actId="1076"/>
          <ac:picMkLst>
            <pc:docMk/>
            <pc:sldMk cId="2758147537" sldId="307"/>
            <ac:picMk id="12" creationId="{34CE1004-A88F-45E3-8CA8-68227CA9D077}"/>
          </ac:picMkLst>
        </pc:picChg>
        <pc:picChg chg="del">
          <ac:chgData name="Brent McPherson" userId="be4a03b7-a8a2-4930-85ce-3aa9fd2c3119" providerId="ADAL" clId="{FBC9F600-5948-435C-811E-CA92199D52D4}" dt="2022-10-04T22:55:16.902" v="1525" actId="478"/>
          <ac:picMkLst>
            <pc:docMk/>
            <pc:sldMk cId="2758147537" sldId="307"/>
            <ac:picMk id="14" creationId="{6EB7AFB9-D28F-4A5B-BCCB-40FF00EE6544}"/>
          </ac:picMkLst>
        </pc:picChg>
      </pc:sldChg>
      <pc:sldChg chg="addSp delSp modSp add mod">
        <pc:chgData name="Brent McPherson" userId="be4a03b7-a8a2-4930-85ce-3aa9fd2c3119" providerId="ADAL" clId="{FBC9F600-5948-435C-811E-CA92199D52D4}" dt="2022-10-05T18:14:03.469" v="1707" actId="1076"/>
        <pc:sldMkLst>
          <pc:docMk/>
          <pc:sldMk cId="2846135099" sldId="308"/>
        </pc:sldMkLst>
        <pc:spChg chg="del">
          <ac:chgData name="Brent McPherson" userId="be4a03b7-a8a2-4930-85ce-3aa9fd2c3119" providerId="ADAL" clId="{FBC9F600-5948-435C-811E-CA92199D52D4}" dt="2022-10-05T18:13:40.906" v="1697" actId="478"/>
          <ac:spMkLst>
            <pc:docMk/>
            <pc:sldMk cId="2846135099" sldId="308"/>
            <ac:spMk id="3" creationId="{05D21790-5532-4344-9F2D-1A9BF964B4C9}"/>
          </ac:spMkLst>
        </pc:spChg>
        <pc:spChg chg="del">
          <ac:chgData name="Brent McPherson" userId="be4a03b7-a8a2-4930-85ce-3aa9fd2c3119" providerId="ADAL" clId="{FBC9F600-5948-435C-811E-CA92199D52D4}" dt="2022-10-05T18:13:44.816" v="1699" actId="478"/>
          <ac:spMkLst>
            <pc:docMk/>
            <pc:sldMk cId="2846135099" sldId="308"/>
            <ac:spMk id="4" creationId="{AD76B8F8-C468-3B43-A764-7FB80383679B}"/>
          </ac:spMkLst>
        </pc:spChg>
        <pc:spChg chg="add del mod">
          <ac:chgData name="Brent McPherson" userId="be4a03b7-a8a2-4930-85ce-3aa9fd2c3119" providerId="ADAL" clId="{FBC9F600-5948-435C-811E-CA92199D52D4}" dt="2022-10-05T18:13:42.797" v="1698" actId="478"/>
          <ac:spMkLst>
            <pc:docMk/>
            <pc:sldMk cId="2846135099" sldId="308"/>
            <ac:spMk id="6" creationId="{22820197-EDEE-414E-8224-6D0615E884EC}"/>
          </ac:spMkLst>
        </pc:spChg>
        <pc:spChg chg="add del mod">
          <ac:chgData name="Brent McPherson" userId="be4a03b7-a8a2-4930-85ce-3aa9fd2c3119" providerId="ADAL" clId="{FBC9F600-5948-435C-811E-CA92199D52D4}" dt="2022-10-05T18:13:47.398" v="1700" actId="478"/>
          <ac:spMkLst>
            <pc:docMk/>
            <pc:sldMk cId="2846135099" sldId="308"/>
            <ac:spMk id="9" creationId="{68BAE95C-E424-4311-B809-C2DA46210422}"/>
          </ac:spMkLst>
        </pc:spChg>
        <pc:picChg chg="del">
          <ac:chgData name="Brent McPherson" userId="be4a03b7-a8a2-4930-85ce-3aa9fd2c3119" providerId="ADAL" clId="{FBC9F600-5948-435C-811E-CA92199D52D4}" dt="2022-10-05T18:13:49.453" v="1702" actId="478"/>
          <ac:picMkLst>
            <pc:docMk/>
            <pc:sldMk cId="2846135099" sldId="308"/>
            <ac:picMk id="5" creationId="{3C5E938A-A74F-4D4E-9C7A-ED6D1A427717}"/>
          </ac:picMkLst>
        </pc:picChg>
        <pc:picChg chg="del">
          <ac:chgData name="Brent McPherson" userId="be4a03b7-a8a2-4930-85ce-3aa9fd2c3119" providerId="ADAL" clId="{FBC9F600-5948-435C-811E-CA92199D52D4}" dt="2022-10-05T18:13:48.710" v="1701" actId="478"/>
          <ac:picMkLst>
            <pc:docMk/>
            <pc:sldMk cId="2846135099" sldId="308"/>
            <ac:picMk id="7" creationId="{611D396F-D1C4-42B8-8F22-267D4C65D7D3}"/>
          </ac:picMkLst>
        </pc:picChg>
        <pc:picChg chg="add mod">
          <ac:chgData name="Brent McPherson" userId="be4a03b7-a8a2-4930-85ce-3aa9fd2c3119" providerId="ADAL" clId="{FBC9F600-5948-435C-811E-CA92199D52D4}" dt="2022-10-05T18:14:03.469" v="1707" actId="1076"/>
          <ac:picMkLst>
            <pc:docMk/>
            <pc:sldMk cId="2846135099" sldId="308"/>
            <ac:picMk id="11" creationId="{D6BF624F-A700-449B-8C8C-BA46A959CCEC}"/>
          </ac:picMkLst>
        </pc:picChg>
      </pc:sldChg>
      <pc:sldChg chg="new del">
        <pc:chgData name="Brent McPherson" userId="be4a03b7-a8a2-4930-85ce-3aa9fd2c3119" providerId="ADAL" clId="{FBC9F600-5948-435C-811E-CA92199D52D4}" dt="2022-10-05T20:46:08.883" v="2781" actId="2696"/>
        <pc:sldMkLst>
          <pc:docMk/>
          <pc:sldMk cId="1204756348" sldId="309"/>
        </pc:sldMkLst>
      </pc:sldChg>
      <pc:sldChg chg="new del">
        <pc:chgData name="Brent McPherson" userId="be4a03b7-a8a2-4930-85ce-3aa9fd2c3119" providerId="ADAL" clId="{FBC9F600-5948-435C-811E-CA92199D52D4}" dt="2022-10-05T20:46:12.136" v="2782" actId="2696"/>
        <pc:sldMkLst>
          <pc:docMk/>
          <pc:sldMk cId="1849864516" sldId="310"/>
        </pc:sldMkLst>
      </pc:sldChg>
      <pc:sldMasterChg chg="modSldLayout">
        <pc:chgData name="Brent McPherson" userId="be4a03b7-a8a2-4930-85ce-3aa9fd2c3119" providerId="ADAL" clId="{FBC9F600-5948-435C-811E-CA92199D52D4}" dt="2022-10-04T20:43:32.716" v="36" actId="478"/>
        <pc:sldMasterMkLst>
          <pc:docMk/>
          <pc:sldMasterMk cId="1535356739" sldId="2147483648"/>
        </pc:sldMasterMkLst>
        <pc:sldLayoutChg chg="delSp mod">
          <pc:chgData name="Brent McPherson" userId="be4a03b7-a8a2-4930-85ce-3aa9fd2c3119" providerId="ADAL" clId="{FBC9F600-5948-435C-811E-CA92199D52D4}" dt="2022-10-04T20:43:32.716" v="36" actId="478"/>
          <pc:sldLayoutMkLst>
            <pc:docMk/>
            <pc:sldMasterMk cId="1535356739" sldId="2147483648"/>
            <pc:sldLayoutMk cId="3392797428" sldId="2147483666"/>
          </pc:sldLayoutMkLst>
          <pc:spChg chg="del">
            <ac:chgData name="Brent McPherson" userId="be4a03b7-a8a2-4930-85ce-3aa9fd2c3119" providerId="ADAL" clId="{FBC9F600-5948-435C-811E-CA92199D52D4}" dt="2022-10-04T20:43:32.716" v="36" actId="478"/>
            <ac:spMkLst>
              <pc:docMk/>
              <pc:sldMasterMk cId="1535356739" sldId="2147483648"/>
              <pc:sldLayoutMk cId="3392797428" sldId="2147483666"/>
              <ac:spMk id="15" creationId="{191FB6F9-CA25-164B-B213-373D4F09F43F}"/>
            </ac:spMkLst>
          </pc:spChg>
        </pc:sldLayoutChg>
      </pc:sldMasterChg>
      <pc:sldMasterChg chg="addSldLayout delSldLayout modSldLayout">
        <pc:chgData name="Brent McPherson" userId="be4a03b7-a8a2-4930-85ce-3aa9fd2c3119" providerId="ADAL" clId="{FBC9F600-5948-435C-811E-CA92199D52D4}" dt="2022-10-04T20:45:30.045" v="49" actId="2696"/>
        <pc:sldMasterMkLst>
          <pc:docMk/>
          <pc:sldMasterMk cId="131330123" sldId="2147483668"/>
        </pc:sldMasterMkLst>
        <pc:sldLayoutChg chg="del">
          <pc:chgData name="Brent McPherson" userId="be4a03b7-a8a2-4930-85ce-3aa9fd2c3119" providerId="ADAL" clId="{FBC9F600-5948-435C-811E-CA92199D52D4}" dt="2022-10-04T20:44:41.918" v="47" actId="2696"/>
          <pc:sldLayoutMkLst>
            <pc:docMk/>
            <pc:sldMasterMk cId="131330123" sldId="2147483668"/>
            <pc:sldLayoutMk cId="753701052" sldId="2147483678"/>
          </pc:sldLayoutMkLst>
        </pc:sldLayoutChg>
        <pc:sldLayoutChg chg="del">
          <pc:chgData name="Brent McPherson" userId="be4a03b7-a8a2-4930-85ce-3aa9fd2c3119" providerId="ADAL" clId="{FBC9F600-5948-435C-811E-CA92199D52D4}" dt="2022-10-04T20:44:26.936" v="42" actId="2696"/>
          <pc:sldLayoutMkLst>
            <pc:docMk/>
            <pc:sldMasterMk cId="131330123" sldId="2147483668"/>
            <pc:sldLayoutMk cId="1986952779" sldId="2147483679"/>
          </pc:sldLayoutMkLst>
        </pc:sldLayoutChg>
        <pc:sldLayoutChg chg="del">
          <pc:chgData name="Brent McPherson" userId="be4a03b7-a8a2-4930-85ce-3aa9fd2c3119" providerId="ADAL" clId="{FBC9F600-5948-435C-811E-CA92199D52D4}" dt="2022-10-04T20:44:23.188" v="41" actId="2696"/>
          <pc:sldLayoutMkLst>
            <pc:docMk/>
            <pc:sldMasterMk cId="131330123" sldId="2147483668"/>
            <pc:sldLayoutMk cId="987228816" sldId="2147483680"/>
          </pc:sldLayoutMkLst>
        </pc:sldLayoutChg>
        <pc:sldLayoutChg chg="new del mod">
          <pc:chgData name="Brent McPherson" userId="be4a03b7-a8a2-4930-85ce-3aa9fd2c3119" providerId="ADAL" clId="{FBC9F600-5948-435C-811E-CA92199D52D4}" dt="2022-10-04T20:45:30.045" v="49" actId="2696"/>
          <pc:sldLayoutMkLst>
            <pc:docMk/>
            <pc:sldMasterMk cId="131330123" sldId="2147483668"/>
            <pc:sldLayoutMk cId="326808581" sldId="2147483736"/>
          </pc:sldLayoutMkLst>
        </pc:sldLayoutChg>
        <pc:sldLayoutChg chg="new del mod">
          <pc:chgData name="Brent McPherson" userId="be4a03b7-a8a2-4930-85ce-3aa9fd2c3119" providerId="ADAL" clId="{FBC9F600-5948-435C-811E-CA92199D52D4}" dt="2022-10-04T20:44:38.605" v="46" actId="2696"/>
          <pc:sldLayoutMkLst>
            <pc:docMk/>
            <pc:sldMasterMk cId="131330123" sldId="2147483668"/>
            <pc:sldLayoutMk cId="2642424375" sldId="2147483736"/>
          </pc:sldLayoutMkLst>
        </pc:sldLayoutChg>
        <pc:sldLayoutChg chg="new del mod">
          <pc:chgData name="Brent McPherson" userId="be4a03b7-a8a2-4930-85ce-3aa9fd2c3119" providerId="ADAL" clId="{FBC9F600-5948-435C-811E-CA92199D52D4}" dt="2022-10-04T20:44:33.007" v="44" actId="2696"/>
          <pc:sldLayoutMkLst>
            <pc:docMk/>
            <pc:sldMasterMk cId="131330123" sldId="2147483668"/>
            <pc:sldLayoutMk cId="2923602174" sldId="2147483736"/>
          </pc:sldLayoutMkLst>
        </pc:sldLayoutChg>
      </pc:sldMasterChg>
      <pc:sldMasterChg chg="new del mod addSldLayout delSldLayout">
        <pc:chgData name="Brent McPherson" userId="be4a03b7-a8a2-4930-85ce-3aa9fd2c3119" providerId="ADAL" clId="{FBC9F600-5948-435C-811E-CA92199D52D4}" dt="2022-10-04T20:43:46.757" v="38" actId="6938"/>
        <pc:sldMasterMkLst>
          <pc:docMk/>
          <pc:sldMasterMk cId="3114071485" sldId="2147483728"/>
        </pc:sldMasterMkLst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2190295812" sldId="2147483729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1484744140" sldId="2147483730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2688784422" sldId="2147483731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3244442241" sldId="2147483732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284009390" sldId="2147483733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4050781093" sldId="2147483734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3934710029" sldId="2147483735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167012009" sldId="2147483736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486970986" sldId="2147483737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2757385298" sldId="2147483738"/>
          </pc:sldLayoutMkLst>
        </pc:sldLayoutChg>
        <pc:sldLayoutChg chg="new del replId">
          <pc:chgData name="Brent McPherson" userId="be4a03b7-a8a2-4930-85ce-3aa9fd2c3119" providerId="ADAL" clId="{FBC9F600-5948-435C-811E-CA92199D52D4}" dt="2022-10-04T20:43:46.757" v="38" actId="6938"/>
          <pc:sldLayoutMkLst>
            <pc:docMk/>
            <pc:sldMasterMk cId="3114071485" sldId="2147483728"/>
            <pc:sldLayoutMk cId="2380447705" sldId="214748373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87860F-C76D-2641-8E00-561AE129E0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EB6F-4386-B74C-BBCF-C4A11F244C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FB069-BD38-C446-97CB-57D2AE9CCFC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3053D-F98E-0D45-AA63-51402452D2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100CA-B190-9F4C-B6A6-BADF2AC405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C3FA1-9F7F-5C4F-A3D1-491DDCF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05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3A64E-A343-EE46-B65B-BD463D5F22C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9A84A-80DE-4740-B040-7BCD0FA32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1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3CE639-0E4C-414C-906D-372D7FFFE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913" y="745273"/>
            <a:ext cx="7428570" cy="53674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5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84092068-D416-C74F-931B-291B55D13CB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0" y="209632"/>
            <a:ext cx="580513" cy="6562725"/>
          </a:xfrm>
        </p:spPr>
        <p:txBody>
          <a:bodyPr vert="eaVert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spc="100" baseline="0">
                <a:solidFill>
                  <a:srgbClr val="C00000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3CE639-0E4C-414C-906D-372D7FFF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88563"/>
            <a:ext cx="10515600" cy="111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5D49D9-320A-BD40-B165-3E216599E7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63" y="1695450"/>
            <a:ext cx="10142537" cy="4207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0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bg>
      <p:bgPr>
        <a:solidFill>
          <a:srgbClr val="002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45B1C6-28A4-4D48-8E6A-50C2406F4CD4}"/>
              </a:ext>
            </a:extLst>
          </p:cNvPr>
          <p:cNvGrpSpPr/>
          <p:nvPr userDrawn="1"/>
        </p:nvGrpSpPr>
        <p:grpSpPr>
          <a:xfrm>
            <a:off x="410980" y="3277892"/>
            <a:ext cx="11345732" cy="3750590"/>
            <a:chOff x="552226" y="-484094"/>
            <a:chExt cx="11345732" cy="75088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3B23379-3172-5645-A7F1-6077B79ACA68}"/>
                </a:ext>
              </a:extLst>
            </p:cNvPr>
            <p:cNvGrpSpPr/>
            <p:nvPr userDrawn="1"/>
          </p:nvGrpSpPr>
          <p:grpSpPr>
            <a:xfrm>
              <a:off x="552226" y="-484094"/>
              <a:ext cx="11345732" cy="7508838"/>
              <a:chOff x="0" y="-462578"/>
              <a:chExt cx="12192000" cy="7697095"/>
            </a:xfrm>
          </p:grpSpPr>
          <p:pic>
            <p:nvPicPr>
              <p:cNvPr id="8" name="Picture 7" descr="A white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0CF74A90-AC37-DA45-8F29-782CCE2593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1651299"/>
                <a:ext cx="12192000" cy="5583218"/>
              </a:xfrm>
              <a:prstGeom prst="rect">
                <a:avLst/>
              </a:prstGeom>
            </p:spPr>
          </p:pic>
          <p:pic>
            <p:nvPicPr>
              <p:cNvPr id="6" name="Picture 5" descr="A white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403DCCF1-7670-034D-83B6-139EBE3158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-462578"/>
                <a:ext cx="12192000" cy="5583218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116CC3-C345-3D41-86E4-666F26C4C3F8}"/>
                </a:ext>
              </a:extLst>
            </p:cNvPr>
            <p:cNvSpPr/>
            <p:nvPr userDrawn="1"/>
          </p:nvSpPr>
          <p:spPr>
            <a:xfrm>
              <a:off x="599676" y="1453132"/>
              <a:ext cx="11040098" cy="3753569"/>
            </a:xfrm>
            <a:prstGeom prst="rect">
              <a:avLst/>
            </a:prstGeom>
            <a:solidFill>
              <a:srgbClr val="002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AC73FC-16D3-0040-A5AD-13642E99EE7E}"/>
                </a:ext>
              </a:extLst>
            </p:cNvPr>
            <p:cNvGrpSpPr/>
            <p:nvPr userDrawn="1"/>
          </p:nvGrpSpPr>
          <p:grpSpPr>
            <a:xfrm>
              <a:off x="1212862" y="1453132"/>
              <a:ext cx="9813726" cy="3754419"/>
              <a:chOff x="649705" y="1453132"/>
              <a:chExt cx="10940040" cy="375441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DC4F2E6-B0F0-0142-A786-C418A2DBCAB8}"/>
                  </a:ext>
                </a:extLst>
              </p:cNvPr>
              <p:cNvCxnSpPr/>
              <p:nvPr userDrawn="1"/>
            </p:nvCxnSpPr>
            <p:spPr>
              <a:xfrm>
                <a:off x="649705" y="1453132"/>
                <a:ext cx="10940040" cy="0"/>
              </a:xfrm>
              <a:prstGeom prst="line">
                <a:avLst/>
              </a:prstGeom>
              <a:ln w="9525">
                <a:solidFill>
                  <a:srgbClr val="5061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FA2CA25-CA7C-5040-B686-69D025351A63}"/>
                  </a:ext>
                </a:extLst>
              </p:cNvPr>
              <p:cNvCxnSpPr/>
              <p:nvPr userDrawn="1"/>
            </p:nvCxnSpPr>
            <p:spPr>
              <a:xfrm>
                <a:off x="649705" y="5207551"/>
                <a:ext cx="10940040" cy="0"/>
              </a:xfrm>
              <a:prstGeom prst="line">
                <a:avLst/>
              </a:prstGeom>
              <a:ln w="9525">
                <a:solidFill>
                  <a:srgbClr val="5061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1457C1E1-7917-0641-9E84-550E09202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428" y="4191934"/>
            <a:ext cx="9718663" cy="116145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2800" b="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6F11D9-AB1B-754E-8DB1-4C4AFFF2E7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4396" y="1123648"/>
            <a:ext cx="5378900" cy="21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Slide">
    <p:bg>
      <p:bgPr>
        <a:solidFill>
          <a:srgbClr val="D1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22635C-64B8-6249-B91F-BA09A88E3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485275" y="1598550"/>
            <a:ext cx="11152598" cy="1646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D6CBCB-0AE7-7C4A-9A52-747A871C6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73533"/>
            <a:ext cx="12192000" cy="20015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D1E818-D85C-E74E-B211-280E6C37069F}"/>
              </a:ext>
            </a:extLst>
          </p:cNvPr>
          <p:cNvCxnSpPr/>
          <p:nvPr userDrawn="1"/>
        </p:nvCxnSpPr>
        <p:spPr>
          <a:xfrm>
            <a:off x="649705" y="1227221"/>
            <a:ext cx="10940040" cy="0"/>
          </a:xfrm>
          <a:prstGeom prst="line">
            <a:avLst/>
          </a:prstGeom>
          <a:ln w="9525">
            <a:solidFill>
              <a:srgbClr val="506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0471699-7D3E-334F-BC1F-6CBC849E01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54" y="3688548"/>
            <a:ext cx="5137683" cy="178625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3600" b="1" i="0" baseline="0">
                <a:solidFill>
                  <a:srgbClr val="002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DB6DD72-3CA4-3249-8ADA-9250996CC8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543" y="5706568"/>
            <a:ext cx="5137690" cy="585770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rgbClr val="C00000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/>
            </a:lvl2pPr>
            <a:lvl3pPr marL="914400" indent="0" algn="ctr">
              <a:buFont typeface="Arial" panose="020B0604020202020204" pitchFamily="34" charset="0"/>
              <a:buNone/>
              <a:defRPr/>
            </a:lvl3pPr>
            <a:lvl4pPr marL="1371600" indent="0" algn="ctr">
              <a:buFont typeface="Arial" panose="020B0604020202020204" pitchFamily="34" charset="0"/>
              <a:buNone/>
              <a:defRPr/>
            </a:lvl4pPr>
            <a:lvl5pPr marL="182880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B5D602D-7DB1-FF4A-9B46-BABC6F7788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1021" y="127000"/>
            <a:ext cx="2269958" cy="909117"/>
          </a:xfrm>
          <a:prstGeom prst="rect">
            <a:avLst/>
          </a:prstGeom>
        </p:spPr>
      </p:pic>
      <p:pic>
        <p:nvPicPr>
          <p:cNvPr id="11" name="Picture 10" descr="A person holding a medal&#10;&#10;Description automatically generated with low confidence">
            <a:extLst>
              <a:ext uri="{FF2B5EF4-FFF2-40B4-BE49-F238E27FC236}">
                <a16:creationId xmlns:a16="http://schemas.microsoft.com/office/drawing/2014/main" id="{D0FFB271-0583-3340-9601-28916B7E09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64473" y="2006939"/>
            <a:ext cx="6703727" cy="48510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3CEEBC-0392-F34E-B76B-83F0344E23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835966" y="4479010"/>
            <a:ext cx="4538" cy="2378991"/>
          </a:xfrm>
          <a:prstGeom prst="line">
            <a:avLst/>
          </a:prstGeom>
          <a:ln w="9525">
            <a:solidFill>
              <a:srgbClr val="506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530251-31FE-1A42-9604-DC0E32B943EF}"/>
              </a:ext>
            </a:extLst>
          </p:cNvPr>
          <p:cNvSpPr txBox="1"/>
          <p:nvPr userDrawn="1"/>
        </p:nvSpPr>
        <p:spPr>
          <a:xfrm rot="5400000">
            <a:off x="10452219" y="5370314"/>
            <a:ext cx="22750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06184"/>
                </a:solidFill>
              </a:rPr>
              <a:t>Will </a:t>
            </a:r>
            <a:r>
              <a:rPr lang="en-US" sz="1400" dirty="0" err="1">
                <a:solidFill>
                  <a:srgbClr val="506184"/>
                </a:solidFill>
              </a:rPr>
              <a:t>Shaner</a:t>
            </a:r>
            <a:endParaRPr lang="en-US" sz="1400" dirty="0">
              <a:solidFill>
                <a:srgbClr val="506184"/>
              </a:solidFill>
            </a:endParaRPr>
          </a:p>
          <a:p>
            <a:r>
              <a:rPr lang="en-US" sz="1100" dirty="0">
                <a:solidFill>
                  <a:srgbClr val="506184"/>
                </a:solidFill>
              </a:rPr>
              <a:t>Air Rifle</a:t>
            </a:r>
          </a:p>
        </p:txBody>
      </p:sp>
    </p:spTree>
    <p:extLst>
      <p:ext uri="{BB962C8B-B14F-4D97-AF65-F5344CB8AC3E}">
        <p14:creationId xmlns:p14="http://schemas.microsoft.com/office/powerpoint/2010/main" val="36677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Slide">
    <p:bg>
      <p:bgPr>
        <a:solidFill>
          <a:srgbClr val="002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7F329-FF88-ED40-80F5-E084E7322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3533"/>
            <a:ext cx="12192000" cy="200152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18FF94-09BF-6845-9FCF-5118D17A5E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1021" y="132129"/>
            <a:ext cx="2269958" cy="90911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D1E818-D85C-E74E-B211-280E6C37069F}"/>
              </a:ext>
            </a:extLst>
          </p:cNvPr>
          <p:cNvCxnSpPr/>
          <p:nvPr userDrawn="1"/>
        </p:nvCxnSpPr>
        <p:spPr>
          <a:xfrm>
            <a:off x="649705" y="1227221"/>
            <a:ext cx="10940040" cy="0"/>
          </a:xfrm>
          <a:prstGeom prst="line">
            <a:avLst/>
          </a:prstGeom>
          <a:ln w="9525">
            <a:solidFill>
              <a:srgbClr val="506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15EC80-7019-4241-8B78-F13845806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DA0513D-10A3-664B-8FF5-1997B85845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621ECB-88D6-C743-93B8-7717A8F7255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818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33A1BCF-C109-C54C-B365-209AC42583A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88181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0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Slide">
    <p:bg>
      <p:bgPr>
        <a:solidFill>
          <a:srgbClr val="002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7F329-FF88-ED40-80F5-E084E7322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3533"/>
            <a:ext cx="12192000" cy="200152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18FF94-09BF-6845-9FCF-5118D17A5E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1021" y="132129"/>
            <a:ext cx="2269958" cy="90911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D1E818-D85C-E74E-B211-280E6C37069F}"/>
              </a:ext>
            </a:extLst>
          </p:cNvPr>
          <p:cNvCxnSpPr/>
          <p:nvPr userDrawn="1"/>
        </p:nvCxnSpPr>
        <p:spPr>
          <a:xfrm>
            <a:off x="649705" y="1227221"/>
            <a:ext cx="10940040" cy="0"/>
          </a:xfrm>
          <a:prstGeom prst="line">
            <a:avLst/>
          </a:prstGeom>
          <a:ln w="9525">
            <a:solidFill>
              <a:srgbClr val="5061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70F8D16-0D83-BF47-81A4-C60192896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9705" y="1765364"/>
            <a:ext cx="3875571" cy="454244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7756F0D-6250-FD48-BD17-678B77F79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5098" y="3235269"/>
            <a:ext cx="5824483" cy="309578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A83E343-CE4D-A14F-8F72-D60EC3566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5501" y="1758571"/>
            <a:ext cx="5824538" cy="1379538"/>
          </a:xfrm>
        </p:spPr>
        <p:txBody>
          <a:bodyPr anchor="b" anchorCtr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1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1D9DE">
            <a:alpha val="5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84E97F-5A4B-9D4F-A273-12E7694747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2000"/>
          </a:blip>
          <a:stretch>
            <a:fillRect/>
          </a:stretch>
        </p:blipFill>
        <p:spPr>
          <a:xfrm>
            <a:off x="1030637" y="2475391"/>
            <a:ext cx="12192000" cy="48828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4EEFA-0D82-5A4D-BB53-F3165DFB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88563"/>
            <a:ext cx="10515600" cy="111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1DF65-4E2C-CE45-B113-D7AF83159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3058" y="1698740"/>
            <a:ext cx="101407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3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677" r:id="rId2"/>
    <p:sldLayoutId id="2147483732" r:id="rId3"/>
    <p:sldLayoutId id="2147483733" r:id="rId4"/>
    <p:sldLayoutId id="2147483734" r:id="rId5"/>
    <p:sldLayoutId id="2147483735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rgbClr val="002756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jpg"/><Relationship Id="rId26" Type="http://schemas.openxmlformats.org/officeDocument/2006/relationships/image" Target="../media/image31.jpe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image" Target="../media/image39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png"/><Relationship Id="rId33" Type="http://schemas.openxmlformats.org/officeDocument/2006/relationships/image" Target="../media/image38.jpe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24" Type="http://schemas.openxmlformats.org/officeDocument/2006/relationships/image" Target="../media/image29.jpeg"/><Relationship Id="rId32" Type="http://schemas.openxmlformats.org/officeDocument/2006/relationships/image" Target="../media/image37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31" Type="http://schemas.openxmlformats.org/officeDocument/2006/relationships/image" Target="../media/image36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C7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C6F1D-4745-6A40-8310-88CCFDCA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The Journey of an Olympic Gold Medalist</a:t>
            </a:r>
            <a:endParaRPr lang="en-US" b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E377D7-467E-E7A5-00A4-11127A89C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b="1" i="1" dirty="0"/>
              <a:t>Will </a:t>
            </a:r>
            <a:r>
              <a:rPr lang="en-US" sz="2400" b="1" i="1" dirty="0" err="1"/>
              <a:t>Shaner</a:t>
            </a:r>
            <a:r>
              <a:rPr lang="en-US" sz="2400" b="1" i="1" dirty="0"/>
              <a:t>- Air Rifle 2020</a:t>
            </a:r>
          </a:p>
        </p:txBody>
      </p:sp>
    </p:spTree>
    <p:extLst>
      <p:ext uri="{BB962C8B-B14F-4D97-AF65-F5344CB8AC3E}">
        <p14:creationId xmlns:p14="http://schemas.microsoft.com/office/powerpoint/2010/main" val="29569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men holding medals&#10;&#10;Description automatically generated with low confidence">
            <a:extLst>
              <a:ext uri="{FF2B5EF4-FFF2-40B4-BE49-F238E27FC236}">
                <a16:creationId xmlns:a16="http://schemas.microsoft.com/office/drawing/2014/main" id="{5FC3347C-20C5-418C-8503-7D8F4D318E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548" r="21548"/>
          <a:stretch>
            <a:fillRect/>
          </a:stretch>
        </p:blipFill>
        <p:spPr>
          <a:xfrm>
            <a:off x="617439" y="1545555"/>
            <a:ext cx="2067037" cy="2422715"/>
          </a:xfrm>
          <a:effectLst>
            <a:softEdge rad="177800"/>
          </a:effectLst>
        </p:spPr>
      </p:pic>
      <p:pic>
        <p:nvPicPr>
          <p:cNvPr id="10" name="Picture 9" descr="A picture containing floor&#10;&#10;Description automatically generated">
            <a:extLst>
              <a:ext uri="{FF2B5EF4-FFF2-40B4-BE49-F238E27FC236}">
                <a16:creationId xmlns:a16="http://schemas.microsoft.com/office/drawing/2014/main" id="{2212450B-A729-48B4-B989-2E9A13D8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990" y="1824666"/>
            <a:ext cx="2411555" cy="428720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2" name="Picture 11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5315F679-130A-4D2E-BDF3-C5013B1AC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57" y="3090230"/>
            <a:ext cx="2530681" cy="3374241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DFB123-7657-4030-90B5-5A551D091E69}"/>
              </a:ext>
            </a:extLst>
          </p:cNvPr>
          <p:cNvSpPr txBox="1">
            <a:spLocks/>
          </p:cNvSpPr>
          <p:nvPr/>
        </p:nvSpPr>
        <p:spPr>
          <a:xfrm>
            <a:off x="4398899" y="1824666"/>
            <a:ext cx="4077050" cy="41311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International Junior / Open </a:t>
            </a:r>
          </a:p>
          <a:p>
            <a:pPr algn="ctr"/>
            <a:r>
              <a:rPr lang="en-US" sz="3600" dirty="0">
                <a:latin typeface="+mj-lt"/>
              </a:rPr>
              <a:t>World Cups</a:t>
            </a:r>
          </a:p>
          <a:p>
            <a:pPr algn="ctr"/>
            <a:r>
              <a:rPr lang="en-US" sz="3600" dirty="0">
                <a:latin typeface="+mj-lt"/>
              </a:rPr>
              <a:t>World Championships</a:t>
            </a:r>
          </a:p>
        </p:txBody>
      </p:sp>
    </p:spTree>
    <p:extLst>
      <p:ext uri="{BB962C8B-B14F-4D97-AF65-F5344CB8AC3E}">
        <p14:creationId xmlns:p14="http://schemas.microsoft.com/office/powerpoint/2010/main" val="23825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BD3A102D-ADC7-4A49-BC90-D68B2EF689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209" r="15209"/>
          <a:stretch>
            <a:fillRect/>
          </a:stretch>
        </p:blipFill>
        <p:spPr>
          <a:xfrm>
            <a:off x="1627996" y="1423693"/>
            <a:ext cx="3271175" cy="3834050"/>
          </a:xfrm>
          <a:effectLst>
            <a:softEdge rad="215900"/>
          </a:effectLst>
        </p:spPr>
      </p:pic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D588FA8-626C-4BD2-B507-7140D85A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7262" y="3970353"/>
            <a:ext cx="2921466" cy="219109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124" name="Picture 4" descr="UK Rifle (@UKRifle) / Twitter">
            <a:extLst>
              <a:ext uri="{FF2B5EF4-FFF2-40B4-BE49-F238E27FC236}">
                <a16:creationId xmlns:a16="http://schemas.microsoft.com/office/drawing/2014/main" id="{B11068E7-6DDA-4B0F-BCD7-5BD21E38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55" y="4177690"/>
            <a:ext cx="1805206" cy="180520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10B8127-23E4-4BAC-88D7-D83889FF5AEF}"/>
              </a:ext>
            </a:extLst>
          </p:cNvPr>
          <p:cNvSpPr txBox="1">
            <a:spLocks/>
          </p:cNvSpPr>
          <p:nvPr/>
        </p:nvSpPr>
        <p:spPr>
          <a:xfrm>
            <a:off x="5931017" y="1918492"/>
            <a:ext cx="5327009" cy="41467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NCAA And Other Collegiate Shooting Programs</a:t>
            </a:r>
          </a:p>
          <a:p>
            <a:pPr algn="ctr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46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holding a medal&#10;&#10;Description automatically generated with low confidence">
            <a:extLst>
              <a:ext uri="{FF2B5EF4-FFF2-40B4-BE49-F238E27FC236}">
                <a16:creationId xmlns:a16="http://schemas.microsoft.com/office/drawing/2014/main" id="{6EB7AFB9-D28F-4A5B-BCCB-40FF00EE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978" y="1401368"/>
            <a:ext cx="6324472" cy="4216740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A27E66-9024-488C-976A-9ED574DA87B6}"/>
              </a:ext>
            </a:extLst>
          </p:cNvPr>
          <p:cNvSpPr txBox="1">
            <a:spLocks/>
          </p:cNvSpPr>
          <p:nvPr/>
        </p:nvSpPr>
        <p:spPr>
          <a:xfrm>
            <a:off x="1098959" y="5738070"/>
            <a:ext cx="9974510" cy="7046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+mj-lt"/>
              </a:rPr>
              <a:t>Olympic Gold Medalist</a:t>
            </a:r>
          </a:p>
          <a:p>
            <a:pPr algn="ctr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25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a video game&#10;&#10;Description automatically generated with medium confidence">
            <a:extLst>
              <a:ext uri="{FF2B5EF4-FFF2-40B4-BE49-F238E27FC236}">
                <a16:creationId xmlns:a16="http://schemas.microsoft.com/office/drawing/2014/main" id="{3C5E938A-A74F-4D4E-9C7A-ED6D1A427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2" r="14866"/>
          <a:stretch/>
        </p:blipFill>
        <p:spPr>
          <a:xfrm>
            <a:off x="859114" y="1473949"/>
            <a:ext cx="2622317" cy="41909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group of people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611D396F-D1C4-42B8-8F22-267D4C65D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59" y="4028918"/>
            <a:ext cx="3762734" cy="25084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9FBB87-9198-4CA9-B4AC-C9FDE2015B38}"/>
              </a:ext>
            </a:extLst>
          </p:cNvPr>
          <p:cNvSpPr txBox="1">
            <a:spLocks/>
          </p:cNvSpPr>
          <p:nvPr/>
        </p:nvSpPr>
        <p:spPr>
          <a:xfrm>
            <a:off x="5685426" y="1241186"/>
            <a:ext cx="5327009" cy="27877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An Amazing Ambassador Of Our Sport!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8076CB4-A797-4698-93DB-195FFC861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970" y="4435994"/>
            <a:ext cx="4007045" cy="118082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4CE1004-A88F-45E3-8CA8-68227CA9D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980" y="1962045"/>
            <a:ext cx="1364122" cy="134601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81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BF624F-A700-449B-8C8C-BA46A959C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977" y="1759438"/>
            <a:ext cx="6790593" cy="45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3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2571-5232-9347-8D7F-4A8D0F88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28" y="4337108"/>
            <a:ext cx="9718663" cy="1711354"/>
          </a:xfrm>
        </p:spPr>
        <p:txBody>
          <a:bodyPr>
            <a:normAutofit/>
          </a:bodyPr>
          <a:lstStyle/>
          <a:p>
            <a:r>
              <a:rPr lang="en-US" sz="3600" spc="100" dirty="0"/>
              <a:t>THANK YOU</a:t>
            </a:r>
            <a:br>
              <a:rPr lang="en-US" spc="100" dirty="0"/>
            </a:br>
            <a:br>
              <a:rPr lang="en-US" sz="1800" spc="100" dirty="0"/>
            </a:br>
            <a:r>
              <a:rPr lang="en-US" sz="2000" i="0" spc="100" dirty="0"/>
              <a:t>Brent E. McPherson</a:t>
            </a:r>
            <a:br>
              <a:rPr lang="en-US" sz="2000" i="0" spc="100" dirty="0"/>
            </a:br>
            <a:r>
              <a:rPr lang="en-US" sz="2000" i="0" spc="100" dirty="0"/>
              <a:t>719-651-3108 Cell</a:t>
            </a:r>
            <a:br>
              <a:rPr lang="en-US" sz="2000" i="0" spc="100" dirty="0"/>
            </a:br>
            <a:r>
              <a:rPr lang="en-US" sz="2000" i="0" spc="100" dirty="0"/>
              <a:t>Brent.mcpherson@usashooting.org</a:t>
            </a:r>
          </a:p>
        </p:txBody>
      </p:sp>
    </p:spTree>
    <p:extLst>
      <p:ext uri="{BB962C8B-B14F-4D97-AF65-F5344CB8AC3E}">
        <p14:creationId xmlns:p14="http://schemas.microsoft.com/office/powerpoint/2010/main" val="40294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500E6C0-524F-4B13-ACD7-8BB2DDA01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26" y="1540666"/>
            <a:ext cx="1239715" cy="1239715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C14C3051-6A84-4518-94FD-5E45C10BF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084" y="3871208"/>
            <a:ext cx="999555" cy="999555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1A6C5401-E4C5-4FF4-897B-6F726E256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848" y="1623489"/>
            <a:ext cx="1917448" cy="565045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F16530BC-8C9C-409F-805F-E2A66A03F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170" y="4327060"/>
            <a:ext cx="1105398" cy="1090725"/>
          </a:xfrm>
          <a:prstGeom prst="rect">
            <a:avLst/>
          </a:prstGeom>
        </p:spPr>
      </p:pic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D913424B-BA9A-4D3D-91B8-9FFA95789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817" y="4296643"/>
            <a:ext cx="1160306" cy="1050737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D7B853AB-043E-440D-ACD6-BD161001E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919" y="2730543"/>
            <a:ext cx="1273600" cy="1014821"/>
          </a:xfrm>
          <a:prstGeom prst="rect">
            <a:avLst/>
          </a:prstGeom>
        </p:spPr>
      </p:pic>
      <p:pic>
        <p:nvPicPr>
          <p:cNvPr id="1026" name="Picture 2" descr="Home - Scholastic Action Shooting Program">
            <a:extLst>
              <a:ext uri="{FF2B5EF4-FFF2-40B4-BE49-F238E27FC236}">
                <a16:creationId xmlns:a16="http://schemas.microsoft.com/office/drawing/2014/main" id="{6C9CC701-AEB9-4ED0-8D88-4716C9044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52" y="3064084"/>
            <a:ext cx="1240262" cy="9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dwayUSA Foundation Grants More Than $4.1 Million To 832 Youth Shooting  Teams | An NRA Shooting Sports Journal">
            <a:extLst>
              <a:ext uri="{FF2B5EF4-FFF2-40B4-BE49-F238E27FC236}">
                <a16:creationId xmlns:a16="http://schemas.microsoft.com/office/drawing/2014/main" id="{B632EFA5-91E9-4EBB-8662-2E338FAB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84" y="2949314"/>
            <a:ext cx="2399681" cy="134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R Shooting Sports - The American Legion Department of Virginia">
            <a:extLst>
              <a:ext uri="{FF2B5EF4-FFF2-40B4-BE49-F238E27FC236}">
                <a16:creationId xmlns:a16="http://schemas.microsoft.com/office/drawing/2014/main" id="{00561B19-0F92-47CE-B187-0A771899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453" y="5788314"/>
            <a:ext cx="859688" cy="8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creasing Youth Participation in the Shooting Sports | NRA Explore">
            <a:extLst>
              <a:ext uri="{FF2B5EF4-FFF2-40B4-BE49-F238E27FC236}">
                <a16:creationId xmlns:a16="http://schemas.microsoft.com/office/drawing/2014/main" id="{CA033FD5-9204-43D9-8AD1-F649375F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97" y="1859807"/>
            <a:ext cx="1152854" cy="6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tional Rifle Association logo | | lancasteronline.com">
            <a:extLst>
              <a:ext uri="{FF2B5EF4-FFF2-40B4-BE49-F238E27FC236}">
                <a16:creationId xmlns:a16="http://schemas.microsoft.com/office/drawing/2014/main" id="{96DAE1CA-90A4-4F39-87F3-E31CC4A1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46" y="2953066"/>
            <a:ext cx="1121340" cy="12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2020 Daisy National BB Gun, Air Rifle Championship Cancelled | An NRA  Shooting Sports Journal">
            <a:extLst>
              <a:ext uri="{FF2B5EF4-FFF2-40B4-BE49-F238E27FC236}">
                <a16:creationId xmlns:a16="http://schemas.microsoft.com/office/drawing/2014/main" id="{2FB9AED5-1B83-4BFE-B35C-9C890053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668" y="1811113"/>
            <a:ext cx="1399062" cy="7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4-H Shooting Sports Programs - Wikipedia">
            <a:extLst>
              <a:ext uri="{FF2B5EF4-FFF2-40B4-BE49-F238E27FC236}">
                <a16:creationId xmlns:a16="http://schemas.microsoft.com/office/drawing/2014/main" id="{5FCBF6B7-FC46-44EA-86B5-9394EB17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27" y="4708900"/>
            <a:ext cx="1882938" cy="85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nservation - (NSSF) | The Wild Initiative">
            <a:extLst>
              <a:ext uri="{FF2B5EF4-FFF2-40B4-BE49-F238E27FC236}">
                <a16:creationId xmlns:a16="http://schemas.microsoft.com/office/drawing/2014/main" id="{029CEFC5-512C-4488-9D96-65263673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43" y="1627447"/>
            <a:ext cx="1152853" cy="115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E1C4BF93-923C-406E-B048-83607872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4" y="2889302"/>
            <a:ext cx="1501848" cy="7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JSU Rifle to Host NCAA Sectional on Saturday - Jacksonville State  University Athletics">
            <a:extLst>
              <a:ext uri="{FF2B5EF4-FFF2-40B4-BE49-F238E27FC236}">
                <a16:creationId xmlns:a16="http://schemas.microsoft.com/office/drawing/2014/main" id="{686B9E72-81F3-4DDE-B337-10A995754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7" y="2110342"/>
            <a:ext cx="1238250" cy="6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21D8DF6A-B157-4C44-AEDD-5A4E69211E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30414" y="1576164"/>
            <a:ext cx="1225991" cy="888086"/>
          </a:xfrm>
          <a:prstGeom prst="rect">
            <a:avLst/>
          </a:prstGeom>
        </p:spPr>
      </p:pic>
      <p:pic>
        <p:nvPicPr>
          <p:cNvPr id="1058" name="Picture 34" descr="Pacific International Trapshooting Association">
            <a:extLst>
              <a:ext uri="{FF2B5EF4-FFF2-40B4-BE49-F238E27FC236}">
                <a16:creationId xmlns:a16="http://schemas.microsoft.com/office/drawing/2014/main" id="{ED75F18D-A42C-4302-8B18-722E4A64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21" y="4984236"/>
            <a:ext cx="2762293" cy="5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05D41776-3828-45B2-801F-E524210C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9" y="3997944"/>
            <a:ext cx="823361" cy="8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hootcyssa.com">
            <a:extLst>
              <a:ext uri="{FF2B5EF4-FFF2-40B4-BE49-F238E27FC236}">
                <a16:creationId xmlns:a16="http://schemas.microsoft.com/office/drawing/2014/main" id="{6BEAFF05-23F8-40D5-B441-FD9ED635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5" y="5925297"/>
            <a:ext cx="1064949" cy="5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ome - USA Clay Target League">
            <a:extLst>
              <a:ext uri="{FF2B5EF4-FFF2-40B4-BE49-F238E27FC236}">
                <a16:creationId xmlns:a16="http://schemas.microsoft.com/office/drawing/2014/main" id="{70FD7C01-5B05-4091-8BF6-FB178645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2" y="4934732"/>
            <a:ext cx="1417945" cy="71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ACUI Collegiate Clay Target Championships">
            <a:extLst>
              <a:ext uri="{FF2B5EF4-FFF2-40B4-BE49-F238E27FC236}">
                <a16:creationId xmlns:a16="http://schemas.microsoft.com/office/drawing/2014/main" id="{E9BB5E1B-49BC-434D-9A26-7BDE4BD5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76" y="4481789"/>
            <a:ext cx="1002997" cy="10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NSSA - National Skeet Shooting Association – The National Skeet Shooting  Association is the world's largest organization dedicated to the sport of  Skeet Shooting.">
            <a:extLst>
              <a:ext uri="{FF2B5EF4-FFF2-40B4-BE49-F238E27FC236}">
                <a16:creationId xmlns:a16="http://schemas.microsoft.com/office/drawing/2014/main" id="{30B5AE62-71DC-4360-A27D-2784DE828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24" y="5788301"/>
            <a:ext cx="859715" cy="8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NSCA - National Sporting Clays Association – The NSCA is America's official  governing and sanctioning body for Sporting Clays and works to develop the  sport at all levels.">
            <a:extLst>
              <a:ext uri="{FF2B5EF4-FFF2-40B4-BE49-F238E27FC236}">
                <a16:creationId xmlns:a16="http://schemas.microsoft.com/office/drawing/2014/main" id="{41A4925E-EC55-45CC-9BC9-F283A82F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57" y="3014546"/>
            <a:ext cx="991350" cy="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an Antonio Stock Show &amp; Rodeo JUNIOR SHOOT-OUT">
            <a:extLst>
              <a:ext uri="{FF2B5EF4-FFF2-40B4-BE49-F238E27FC236}">
                <a16:creationId xmlns:a16="http://schemas.microsoft.com/office/drawing/2014/main" id="{3A1284E6-FEC0-4571-A2D9-31F460A6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60" y="3952286"/>
            <a:ext cx="1374824" cy="2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College Shooting Sports - NCSSAA">
            <a:extLst>
              <a:ext uri="{FF2B5EF4-FFF2-40B4-BE49-F238E27FC236}">
                <a16:creationId xmlns:a16="http://schemas.microsoft.com/office/drawing/2014/main" id="{920E2541-4CB7-45CC-BD06-B42C7CB5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983" y="5963640"/>
            <a:ext cx="1260131" cy="5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Madison High School Patriot JROTC">
            <a:extLst>
              <a:ext uri="{FF2B5EF4-FFF2-40B4-BE49-F238E27FC236}">
                <a16:creationId xmlns:a16="http://schemas.microsoft.com/office/drawing/2014/main" id="{9EFDC2B0-B87A-432F-B0AE-C9DC2D4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27" y="5797979"/>
            <a:ext cx="641325" cy="8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ome | the-x-count">
            <a:extLst>
              <a:ext uri="{FF2B5EF4-FFF2-40B4-BE49-F238E27FC236}">
                <a16:creationId xmlns:a16="http://schemas.microsoft.com/office/drawing/2014/main" id="{4D3048B2-5E02-46CD-BB66-6F2B06E1C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7" y="1407387"/>
            <a:ext cx="1495982" cy="54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benjayway">
            <a:extLst>
              <a:ext uri="{FF2B5EF4-FFF2-40B4-BE49-F238E27FC236}">
                <a16:creationId xmlns:a16="http://schemas.microsoft.com/office/drawing/2014/main" id="{BE77E4D4-C44F-488A-8B54-D756A8150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2" t="10266" r="27963" b="12749"/>
          <a:stretch/>
        </p:blipFill>
        <p:spPr bwMode="auto">
          <a:xfrm>
            <a:off x="9698641" y="5787512"/>
            <a:ext cx="860844" cy="8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myMarksmanshipUnit (@USAMUSoldiers) / Twitter">
            <a:extLst>
              <a:ext uri="{FF2B5EF4-FFF2-40B4-BE49-F238E27FC236}">
                <a16:creationId xmlns:a16="http://schemas.microsoft.com/office/drawing/2014/main" id="{CEB07B19-F81E-406A-90E9-D72D7995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79" y="5787512"/>
            <a:ext cx="861293" cy="8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epartments / NAVAL JROTC">
            <a:extLst>
              <a:ext uri="{FF2B5EF4-FFF2-40B4-BE49-F238E27FC236}">
                <a16:creationId xmlns:a16="http://schemas.microsoft.com/office/drawing/2014/main" id="{6B413EE1-ACFD-4BC5-A302-A8359DC5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52" y="5781195"/>
            <a:ext cx="873927" cy="8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ir Force Junior Reserve Officer Training Corps &gt; Air Force &gt; Fact Sheet  Display">
            <a:extLst>
              <a:ext uri="{FF2B5EF4-FFF2-40B4-BE49-F238E27FC236}">
                <a16:creationId xmlns:a16="http://schemas.microsoft.com/office/drawing/2014/main" id="{5FF29445-97BE-4446-B675-26D4EE30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39" y="5790689"/>
            <a:ext cx="859688" cy="8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Marine Corps Junior Reserve Officers Training Corps | JROTC Wiki | Fandom">
            <a:extLst>
              <a:ext uri="{FF2B5EF4-FFF2-40B4-BE49-F238E27FC236}">
                <a16:creationId xmlns:a16="http://schemas.microsoft.com/office/drawing/2014/main" id="{8C3779F1-0506-4DEC-B103-E371E8B3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72" y="5793038"/>
            <a:ext cx="859688" cy="8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ROTC Units">
            <a:extLst>
              <a:ext uri="{FF2B5EF4-FFF2-40B4-BE49-F238E27FC236}">
                <a16:creationId xmlns:a16="http://schemas.microsoft.com/office/drawing/2014/main" id="{0AFDFA26-6ACD-498C-B6EB-C02FB8E0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660" y="5787512"/>
            <a:ext cx="861293" cy="8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2017 NSSF Boy Scout Grant Program Goes Live - SSSF - Scholastic Shooting  Sports Foundation">
            <a:extLst>
              <a:ext uri="{FF2B5EF4-FFF2-40B4-BE49-F238E27FC236}">
                <a16:creationId xmlns:a16="http://schemas.microsoft.com/office/drawing/2014/main" id="{74C03518-0CE2-4FA0-9DCE-BC49F539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1" y="3062858"/>
            <a:ext cx="874419" cy="81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9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6B8F8-C468-3B43-A764-7FB8038367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1905" y="2079844"/>
            <a:ext cx="5078400" cy="3029051"/>
          </a:xfrm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latin typeface="+mj-lt"/>
              </a:rPr>
              <a:t>Will </a:t>
            </a:r>
            <a:r>
              <a:rPr lang="en-US" sz="3600" dirty="0" err="1">
                <a:latin typeface="+mj-lt"/>
              </a:rPr>
              <a:t>Shaner</a:t>
            </a:r>
            <a:endParaRPr lang="en-US" sz="3600" dirty="0">
              <a:latin typeface="+mj-lt"/>
            </a:endParaRPr>
          </a:p>
          <a:p>
            <a:pPr algn="ctr"/>
            <a:r>
              <a:rPr lang="en-US" sz="3600" dirty="0">
                <a:latin typeface="+mj-lt"/>
              </a:rPr>
              <a:t>Daisy - Red Ryder </a:t>
            </a:r>
          </a:p>
          <a:p>
            <a:pPr algn="ctr"/>
            <a:r>
              <a:rPr lang="en-US" sz="3600" dirty="0">
                <a:latin typeface="+mj-lt"/>
              </a:rPr>
              <a:t>BB Gun</a:t>
            </a:r>
          </a:p>
        </p:txBody>
      </p:sp>
      <p:pic>
        <p:nvPicPr>
          <p:cNvPr id="8" name="Picture Placeholder 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EDE5CDCB-4863-439A-A4ED-46C71F6D43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92" r="17992"/>
          <a:stretch>
            <a:fillRect/>
          </a:stretch>
        </p:blipFill>
        <p:spPr>
          <a:xfrm>
            <a:off x="1012440" y="1656307"/>
            <a:ext cx="4022963" cy="4715200"/>
          </a:xfrm>
          <a:effectLst>
            <a:softEdge rad="203200"/>
          </a:effectLst>
        </p:spPr>
      </p:pic>
      <p:pic>
        <p:nvPicPr>
          <p:cNvPr id="11" name="Picture 18" descr="2020 Daisy National BB Gun, Air Rifle Championship Cancelled | An NRA  Shooting Sports Journal">
            <a:extLst>
              <a:ext uri="{FF2B5EF4-FFF2-40B4-BE49-F238E27FC236}">
                <a16:creationId xmlns:a16="http://schemas.microsoft.com/office/drawing/2014/main" id="{C2F8170D-0603-4501-A0C9-7B84B8BB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51" y="4966283"/>
            <a:ext cx="1856440" cy="104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outdoor, person, ground&#10;&#10;Description automatically generated">
            <a:extLst>
              <a:ext uri="{FF2B5EF4-FFF2-40B4-BE49-F238E27FC236}">
                <a16:creationId xmlns:a16="http://schemas.microsoft.com/office/drawing/2014/main" id="{C6625CEA-3BE2-49C2-9F43-FA11F4C532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066" b="6066"/>
          <a:stretch>
            <a:fillRect/>
          </a:stretch>
        </p:blipFill>
        <p:spPr>
          <a:xfrm>
            <a:off x="6790446" y="1472269"/>
            <a:ext cx="4341745" cy="5088835"/>
          </a:xfrm>
          <a:effectLst>
            <a:softEdge rad="127000"/>
          </a:effec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7CB1551-07E1-490D-854C-4A3144B87BCA}"/>
              </a:ext>
            </a:extLst>
          </p:cNvPr>
          <p:cNvSpPr txBox="1">
            <a:spLocks/>
          </p:cNvSpPr>
          <p:nvPr/>
        </p:nvSpPr>
        <p:spPr>
          <a:xfrm>
            <a:off x="928118" y="2099031"/>
            <a:ext cx="5078400" cy="30290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Strong Parent Support!</a:t>
            </a:r>
          </a:p>
        </p:txBody>
      </p:sp>
    </p:spTree>
    <p:extLst>
      <p:ext uri="{BB962C8B-B14F-4D97-AF65-F5344CB8AC3E}">
        <p14:creationId xmlns:p14="http://schemas.microsoft.com/office/powerpoint/2010/main" val="28451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6B8F8-C468-3B43-A764-7FB8038367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1453" y="4220204"/>
            <a:ext cx="4986121" cy="2087606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>
                <a:latin typeface="+mj-lt"/>
              </a:rPr>
              <a:t>Local &amp; National </a:t>
            </a:r>
          </a:p>
          <a:p>
            <a:pPr algn="ctr"/>
            <a:r>
              <a:rPr lang="en-US" sz="3600" dirty="0">
                <a:latin typeface="+mj-lt"/>
              </a:rPr>
              <a:t>Grassroot </a:t>
            </a:r>
          </a:p>
          <a:p>
            <a:pPr algn="ctr"/>
            <a:r>
              <a:rPr lang="en-US" sz="3600" dirty="0">
                <a:latin typeface="+mj-lt"/>
              </a:rPr>
              <a:t>Organizations</a:t>
            </a:r>
          </a:p>
        </p:txBody>
      </p:sp>
      <p:pic>
        <p:nvPicPr>
          <p:cNvPr id="8" name="Picture Placeholder 7" descr="A picture containing outdoor, ground, person, child&#10;&#10;Description automatically generated">
            <a:extLst>
              <a:ext uri="{FF2B5EF4-FFF2-40B4-BE49-F238E27FC236}">
                <a16:creationId xmlns:a16="http://schemas.microsoft.com/office/drawing/2014/main" id="{BF79FD82-F1A0-4DF3-BD2B-30752B1A0C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066" b="6066"/>
          <a:stretch>
            <a:fillRect/>
          </a:stretch>
        </p:blipFill>
        <p:spPr>
          <a:xfrm>
            <a:off x="739307" y="1631139"/>
            <a:ext cx="4205419" cy="4929051"/>
          </a:xfrm>
          <a:effectLst>
            <a:softEdge rad="203200"/>
          </a:effectLst>
        </p:spPr>
      </p:pic>
      <p:pic>
        <p:nvPicPr>
          <p:cNvPr id="11" name="Picture 20" descr="4-H Shooting Sports Programs - Wikipedia">
            <a:extLst>
              <a:ext uri="{FF2B5EF4-FFF2-40B4-BE49-F238E27FC236}">
                <a16:creationId xmlns:a16="http://schemas.microsoft.com/office/drawing/2014/main" id="{055DE9EB-F055-4449-9D53-5F1CC5E3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01" y="1555561"/>
            <a:ext cx="3655624" cy="1663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60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floor, indoor, person, wall&#10;&#10;Description automatically generated">
            <a:extLst>
              <a:ext uri="{FF2B5EF4-FFF2-40B4-BE49-F238E27FC236}">
                <a16:creationId xmlns:a16="http://schemas.microsoft.com/office/drawing/2014/main" id="{1451CDE4-4A04-4240-AF63-30288C498E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066" b="6066"/>
          <a:stretch>
            <a:fillRect/>
          </a:stretch>
        </p:blipFill>
        <p:spPr>
          <a:xfrm>
            <a:off x="6815613" y="1673084"/>
            <a:ext cx="4105215" cy="4811605"/>
          </a:xfrm>
          <a:effectLst>
            <a:softEdge rad="292100"/>
          </a:effec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8A1E6BE-A21B-464E-9C34-E82B34BFDA07}"/>
              </a:ext>
            </a:extLst>
          </p:cNvPr>
          <p:cNvSpPr txBox="1">
            <a:spLocks/>
          </p:cNvSpPr>
          <p:nvPr/>
        </p:nvSpPr>
        <p:spPr>
          <a:xfrm>
            <a:off x="1017600" y="2446915"/>
            <a:ext cx="5078400" cy="30290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Celebrate</a:t>
            </a:r>
          </a:p>
          <a:p>
            <a:pPr algn="ctr"/>
            <a:r>
              <a:rPr lang="en-US" sz="3600" dirty="0">
                <a:latin typeface="+mj-lt"/>
              </a:rPr>
              <a:t>All The</a:t>
            </a:r>
          </a:p>
          <a:p>
            <a:pPr algn="ctr"/>
            <a:r>
              <a:rPr lang="en-US" sz="3600" dirty="0">
                <a:latin typeface="+mj-lt"/>
              </a:rPr>
              <a:t>Success!</a:t>
            </a:r>
          </a:p>
        </p:txBody>
      </p:sp>
    </p:spTree>
    <p:extLst>
      <p:ext uri="{BB962C8B-B14F-4D97-AF65-F5344CB8AC3E}">
        <p14:creationId xmlns:p14="http://schemas.microsoft.com/office/powerpoint/2010/main" val="29360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hild holding a rifle&#10;&#10;Description automatically generated with medium confidence">
            <a:extLst>
              <a:ext uri="{FF2B5EF4-FFF2-40B4-BE49-F238E27FC236}">
                <a16:creationId xmlns:a16="http://schemas.microsoft.com/office/drawing/2014/main" id="{4FB9DFB8-817B-4137-97C8-1281AFB1C0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23" r="7323"/>
          <a:stretch>
            <a:fillRect/>
          </a:stretch>
        </p:blipFill>
        <p:spPr>
          <a:xfrm>
            <a:off x="710744" y="1500199"/>
            <a:ext cx="3391473" cy="3975048"/>
          </a:xfrm>
          <a:effectLst>
            <a:softEdge rad="177800"/>
          </a:effectLst>
        </p:spPr>
      </p:pic>
      <p:pic>
        <p:nvPicPr>
          <p:cNvPr id="10" name="Picture 9" descr="A picture containing floor, wall, indoor, automaton&#10;&#10;Description automatically generated">
            <a:extLst>
              <a:ext uri="{FF2B5EF4-FFF2-40B4-BE49-F238E27FC236}">
                <a16:creationId xmlns:a16="http://schemas.microsoft.com/office/drawing/2014/main" id="{3AB47C83-16EA-4703-AD10-63A0E6DA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856" y="3645808"/>
            <a:ext cx="3970562" cy="2974431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4038B7E-27A0-4EE2-837F-45A73BF77ADF}"/>
              </a:ext>
            </a:extLst>
          </p:cNvPr>
          <p:cNvSpPr txBox="1">
            <a:spLocks/>
          </p:cNvSpPr>
          <p:nvPr/>
        </p:nvSpPr>
        <p:spPr>
          <a:xfrm>
            <a:off x="7273255" y="1777840"/>
            <a:ext cx="4077050" cy="3975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Our Sport Provides Opportunities</a:t>
            </a:r>
          </a:p>
          <a:p>
            <a:pPr algn="ctr"/>
            <a:r>
              <a:rPr lang="en-US" sz="3600" dirty="0">
                <a:latin typeface="+mj-lt"/>
              </a:rPr>
              <a:t>For Athletes Of All Levels!</a:t>
            </a:r>
          </a:p>
        </p:txBody>
      </p:sp>
    </p:spTree>
    <p:extLst>
      <p:ext uri="{BB962C8B-B14F-4D97-AF65-F5344CB8AC3E}">
        <p14:creationId xmlns:p14="http://schemas.microsoft.com/office/powerpoint/2010/main" val="31541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70C26036-5090-4030-9863-7A7D0A4B48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050" r="6050"/>
          <a:stretch>
            <a:fillRect/>
          </a:stretch>
        </p:blipFill>
        <p:spPr>
          <a:xfrm rot="5400000">
            <a:off x="8135981" y="1651588"/>
            <a:ext cx="3369313" cy="2874865"/>
          </a:xfrm>
          <a:effectLst>
            <a:softEdge rad="2286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FAB3AE-4681-464A-BF88-7E1A72166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9046" r="13022" b="29584"/>
          <a:stretch/>
        </p:blipFill>
        <p:spPr bwMode="auto">
          <a:xfrm>
            <a:off x="5941569" y="3858998"/>
            <a:ext cx="3761623" cy="2869809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9F9C367-BE47-4E0F-AC3A-77DED8CC2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52" y="1889639"/>
            <a:ext cx="1978779" cy="148408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14B779B-1B0F-4AAD-9839-F0DF8FCEFC30}"/>
              </a:ext>
            </a:extLst>
          </p:cNvPr>
          <p:cNvSpPr txBox="1">
            <a:spLocks/>
          </p:cNvSpPr>
          <p:nvPr/>
        </p:nvSpPr>
        <p:spPr>
          <a:xfrm>
            <a:off x="737852" y="1914201"/>
            <a:ext cx="4396209" cy="3975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Local Clubs</a:t>
            </a:r>
          </a:p>
          <a:p>
            <a:pPr algn="ctr"/>
            <a:r>
              <a:rPr lang="en-US" sz="3600" dirty="0">
                <a:latin typeface="+mj-lt"/>
              </a:rPr>
              <a:t>USA Shooting</a:t>
            </a:r>
          </a:p>
          <a:p>
            <a:pPr algn="ctr"/>
            <a:r>
              <a:rPr lang="en-US" sz="3600" dirty="0">
                <a:latin typeface="+mj-lt"/>
              </a:rPr>
              <a:t>Certified Training Centers</a:t>
            </a:r>
          </a:p>
          <a:p>
            <a:pPr algn="ctr"/>
            <a:r>
              <a:rPr lang="en-US" sz="3600" dirty="0">
                <a:latin typeface="+mj-lt"/>
              </a:rPr>
              <a:t>&amp; Local Clubs</a:t>
            </a:r>
          </a:p>
        </p:txBody>
      </p:sp>
    </p:spTree>
    <p:extLst>
      <p:ext uri="{BB962C8B-B14F-4D97-AF65-F5344CB8AC3E}">
        <p14:creationId xmlns:p14="http://schemas.microsoft.com/office/powerpoint/2010/main" val="23528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guitar, bowed instrument&#10;&#10;Description automatically generated">
            <a:extLst>
              <a:ext uri="{FF2B5EF4-FFF2-40B4-BE49-F238E27FC236}">
                <a16:creationId xmlns:a16="http://schemas.microsoft.com/office/drawing/2014/main" id="{55695749-B0B7-4362-8BA1-DE73788AB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5" y="1425682"/>
            <a:ext cx="3074378" cy="204531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6" name="Picture 15" descr="A picture containing person, indoor, child, young&#10;&#10;Description automatically generated">
            <a:extLst>
              <a:ext uri="{FF2B5EF4-FFF2-40B4-BE49-F238E27FC236}">
                <a16:creationId xmlns:a16="http://schemas.microsoft.com/office/drawing/2014/main" id="{F9C00764-B762-4AC2-ACC0-DD69BE7C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011" y="2719901"/>
            <a:ext cx="2249903" cy="2249903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20" name="Picture 19" descr="Website&#10;&#10;Description automatically generated">
            <a:extLst>
              <a:ext uri="{FF2B5EF4-FFF2-40B4-BE49-F238E27FC236}">
                <a16:creationId xmlns:a16="http://schemas.microsoft.com/office/drawing/2014/main" id="{B8FCDF39-900E-4C6F-B6AE-36D33978A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8" y="4435445"/>
            <a:ext cx="2666634" cy="199374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5BFC258-5F04-461A-9663-447068E3027C}"/>
              </a:ext>
            </a:extLst>
          </p:cNvPr>
          <p:cNvSpPr txBox="1">
            <a:spLocks/>
          </p:cNvSpPr>
          <p:nvPr/>
        </p:nvSpPr>
        <p:spPr>
          <a:xfrm>
            <a:off x="4513277" y="1918492"/>
            <a:ext cx="7011625" cy="41467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USA SHOOTING</a:t>
            </a:r>
          </a:p>
          <a:p>
            <a:pPr algn="ctr"/>
            <a:r>
              <a:rPr lang="en-US" sz="3600" dirty="0">
                <a:latin typeface="+mj-lt"/>
              </a:rPr>
              <a:t>State Junior Olympics</a:t>
            </a:r>
          </a:p>
          <a:p>
            <a:pPr algn="ctr"/>
            <a:r>
              <a:rPr lang="en-US" sz="3600" dirty="0">
                <a:latin typeface="+mj-lt"/>
              </a:rPr>
              <a:t>National Junior Olympics</a:t>
            </a:r>
          </a:p>
          <a:p>
            <a:pPr algn="ctr"/>
            <a:r>
              <a:rPr lang="en-US" sz="3600" dirty="0">
                <a:latin typeface="+mj-lt"/>
              </a:rPr>
              <a:t>National Matches</a:t>
            </a:r>
          </a:p>
          <a:p>
            <a:pPr algn="ctr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61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-Shooting_FINAL" id="{66A9EEAE-8503-5742-A600-5E9E8FAA6B11}" vid="{B9C4AC01-BB24-394E-9C7B-34D05C80A7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0b242b-e381-4b77-886e-543c4678da09" xsi:nil="true"/>
    <lcf76f155ced4ddcb4097134ff3c332f xmlns="2d3be834-5d4c-4e43-a35f-e0a90fe03baf">
      <Terms xmlns="http://schemas.microsoft.com/office/infopath/2007/PartnerControls"/>
    </lcf76f155ced4ddcb4097134ff3c332f>
    <SharedWithUsers xmlns="650b242b-e381-4b77-886e-543c4678da09">
      <UserInfo>
        <DisplayName>Brent McPherson</DisplayName>
        <AccountId>50</AccountId>
        <AccountType/>
      </UserInfo>
    </SharedWithUsers>
    <_dlc_DocId xmlns="650b242b-e381-4b77-886e-543c4678da09">N5JE6DDA5D23-2086242889-295359</_dlc_DocId>
    <_dlc_DocIdUrl xmlns="650b242b-e381-4b77-886e-543c4678da09">
      <Url>https://midwayusafoundation.sharepoint.com/sites/Programs/_layouts/15/DocIdRedir.aspx?ID=N5JE6DDA5D23-2086242889-295359</Url>
      <Description>N5JE6DDA5D23-2086242889-295359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3" ma:contentTypeDescription="Create a new document." ma:contentTypeScope="" ma:versionID="b56fb1f5fee96be731875829c5d30093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221a811117b3d3724b8d9b41a5315ee7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2DA9BD6-A5C5-4537-B738-A995F64BFBA8}">
  <ds:schemaRefs>
    <ds:schemaRef ds:uri="http://schemas.microsoft.com/office/2006/metadata/properties"/>
    <ds:schemaRef ds:uri="http://schemas.microsoft.com/office/infopath/2007/PartnerControls"/>
    <ds:schemaRef ds:uri="4478bf1d-ab6b-4545-a9dc-d2f5506a748b"/>
    <ds:schemaRef ds:uri="d8ead574-fe88-4dfe-82f7-f760875650b9"/>
  </ds:schemaRefs>
</ds:datastoreItem>
</file>

<file path=customXml/itemProps2.xml><?xml version="1.0" encoding="utf-8"?>
<ds:datastoreItem xmlns:ds="http://schemas.openxmlformats.org/officeDocument/2006/customXml" ds:itemID="{2FFC7463-6790-4C39-9753-1A9203E75E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B39BD4-307F-409B-8145-57FEF254AEE6}"/>
</file>

<file path=customXml/itemProps4.xml><?xml version="1.0" encoding="utf-8"?>
<ds:datastoreItem xmlns:ds="http://schemas.openxmlformats.org/officeDocument/2006/customXml" ds:itemID="{8519B40F-CF17-4BED-9C7F-56820D6FFD8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107</Words>
  <Application>Microsoft Office PowerPoint</Application>
  <PresentationFormat>Widescreen</PresentationFormat>
  <Paragraphs>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Impact</vt:lpstr>
      <vt:lpstr>1_Office Theme</vt:lpstr>
      <vt:lpstr>The Journey of an Olympic Gold Medalist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Brent E. McPherson 719-651-3108 Cell Brent.mcpherson@usashooting.org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Buddy Duvall</dc:creator>
  <cp:lastModifiedBy>Brent McPherson</cp:lastModifiedBy>
  <cp:revision>8</cp:revision>
  <dcterms:created xsi:type="dcterms:W3CDTF">2022-01-23T16:07:05Z</dcterms:created>
  <dcterms:modified xsi:type="dcterms:W3CDTF">2022-10-05T20:50:01Z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0x010100EF8D98AF74FE0B4A89508E66A217D6D2</vt:lpwstr>
  </property>
  <property fmtid="{D5CDD505-2E9C-101B-9397-08002B2CF9AE}" pid="3" name="MediaServiceImageTags">
    <vt:lpwstr/>
  </property>
  <property fmtid="{D5CDD505-2E9C-101B-9397-08002B2CF9AE}" pid="4" name="_dlc_DocIdItemGuid">
    <vt:lpwstr>ed860260-b361-4751-900a-45f29920f6f6</vt:lpwstr>
  </property>
</Properties>
</file>