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57" r:id="rId4"/>
    <p:sldId id="269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4" autoAdjust="0"/>
    <p:restoredTop sz="94660"/>
  </p:normalViewPr>
  <p:slideViewPr>
    <p:cSldViewPr snapToGrid="0">
      <p:cViewPr>
        <p:scale>
          <a:sx n="71" d="100"/>
          <a:sy n="71" d="100"/>
        </p:scale>
        <p:origin x="1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638F5-232F-B355-0855-3885E9092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BF151F-21C6-1699-7CDA-F9040DEC7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4F4BB-6D32-C810-5E0A-BCAA67286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5F2E0-3B30-4FD3-4335-6882D4BF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8EC6E-D5A7-3CEF-534A-D5AE0D70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1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B4166-13FE-5BD7-9032-D78F11C0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76B0C-E290-36DC-3B7B-809F25CB5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EB5A6-FD38-2EB7-CB1A-A0F20401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C118-9C99-BF5C-6F6B-18CEAE2B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07F51-4B4B-245B-968F-166F6589F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7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80841-8F61-7341-239B-F05BC7E0F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D45161-E4B7-F6B4-1E3C-1992CF345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E97BA-E9B8-EBB3-E328-F5A9E0D72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24A9B-F29C-704D-7CD9-87864EFAB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4D150-2EC7-DEF7-5BEE-59025F10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B8207-DC37-F72E-9D44-4DC53756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89691-5450-6F11-F472-3AAFB9174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D82E1-05BD-C31D-805E-700124DD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9684A-0422-AD26-1BB8-DB8F3402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679FD-0D86-F11E-3DE5-C33DEBBC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B8E8E-4275-1F38-3ECA-C0ED8DB1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18DF0-BDDB-CD09-B948-5A13F339F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7A262-2DAA-BDF1-2541-568EC222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38DB3-D187-4415-CB48-87CCF5EC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608EA-2274-9A80-6827-8B6CA8B18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3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BE0BB-B542-6CED-F65A-AFFA1BB8C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45434-4D58-AD64-49E1-C44F96C967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02C18-82E0-CA43-684A-1EE04E8AD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1461B-5925-B713-0F8A-277ABFB1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70412-C8FC-2F9F-33B7-EB4F7919D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272DB-726A-3980-8700-7E160FCB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7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E6D6-6ADF-BE5A-98BA-DF9117A0D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E74B4-1CDA-241C-B4C8-7AEE94AE9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6AED4-F896-56AC-83D2-42F83B988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F75224-30A6-C41B-39A2-BFD1DBFBA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85A21-D78D-F671-E4B0-D531024EF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8A01C-CC3F-A29B-CC07-EDCBB7F5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BA375-F4A6-20E2-3F0D-D32E022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5F8701-2FEF-624D-9AF8-D246A6FF3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32475-155C-2033-EF3F-077084BC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A70F78-BE2A-8BAC-2575-B59E6DEA4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24A27F-07A8-EC0D-9666-3ACE43992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E81ED-5E51-AD90-5411-A29FD2AA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2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F666E-6F6B-B60A-EC52-E9DB2DE3B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9F23CB-A571-97B4-B67E-C63B1C54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5A808-7531-FF31-9994-CA18E6A7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9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8D35-5703-E738-E163-56AC6FB2C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AEFB8-ED5F-BF44-84BD-C80151468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E9F03-4006-68DF-E3A8-3D3AE6711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F21B9-FAB2-3517-9015-F13BFFEDD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A0FAE-4ABE-A62E-90C1-F75BEFFA1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2B12F3-14BD-5E95-C531-57039410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1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FBAC3-A4D6-693F-897F-71451B797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E1AA75-0C24-4123-1C9D-122786BB3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8220F-4E99-DA82-6FED-41EF21BE1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0F326-23C1-5112-89A1-F8852407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0D4BC-E024-AFD3-5B30-D3AA9684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73E6E-56FF-8A70-1348-A370480F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9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0C9BD-A48A-0D40-0567-208D8CA05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5928B-FCC4-B364-EEA6-34B909DCD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30B0F-D528-9E66-9C3A-4150A67EE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7BB27-0788-42D6-A7E6-E7AC12A2E4B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FB921-1695-8BF3-5CAD-CDF4DA897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28FA5-4011-C502-9C59-78238EEE5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6DAC4-2300-4DDB-B25D-D4DE29AA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806AF-1C19-2EB9-D540-9FA44D2D8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9886"/>
            <a:ext cx="9144000" cy="1147501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are your Goals?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4A015F-8E2D-E156-C001-320F963CD5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7847" y="3372652"/>
            <a:ext cx="6159386" cy="6480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661D6E-E910-384C-A443-B2AA41A24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364" y="1076099"/>
            <a:ext cx="8703636" cy="578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82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270C6-AC30-91B8-38E9-A33D06D62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“Coaches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want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and knowledge 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help their teams and athletes 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more competitive”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5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6AD8-7117-A65A-5EB0-452DA2A4D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Advanced Coach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B4B21-AA36-1100-138C-EE921B137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Troubleshooting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athletes struggles - stance, mount, eyes, moves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Communicating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athletes in a positive manner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Drills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how to make practices much more effective to get results quickly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Gun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issues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Executing an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practice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many different athletes still levels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1354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0A2F2-567E-9AB1-79DD-D21F68DC7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Advanced Coach Topics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AD976-86F4-F8CF-8250-EB654B12C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Athlete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 setting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journaling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shooting season down to a practice with season goals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 preparation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team and athletes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planning for team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Performance training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including visualization, sleep requirements and diet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handle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athletes and parents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match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71FD-B1A9-65D4-71C0-4FB641FA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Advanced Coach Classes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4C026-63BA-F300-9FF5-54B964A8F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WestPoint and Vermont classes conducted in 2022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 day scheduled class plus</a:t>
            </a:r>
          </a:p>
          <a:p>
            <a:pPr lvl="1"/>
            <a:r>
              <a:rPr lang="en-US" dirty="0"/>
              <a:t>Friday observe practice</a:t>
            </a:r>
          </a:p>
          <a:p>
            <a:pPr lvl="1"/>
            <a:r>
              <a:rPr lang="en-US" dirty="0"/>
              <a:t>Saturday coach training and planning</a:t>
            </a:r>
          </a:p>
          <a:p>
            <a:pPr lvl="1"/>
            <a:r>
              <a:rPr lang="en-US" dirty="0"/>
              <a:t>Sunday team practice conducted with athletes with new tools</a:t>
            </a:r>
          </a:p>
          <a:p>
            <a:endParaRPr lang="en-US" dirty="0"/>
          </a:p>
          <a:p>
            <a:r>
              <a:rPr lang="en-US" dirty="0"/>
              <a:t>Scheduling for classes in 2023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06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51512-568C-4B2C-4472-1989ECE5E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Coach Class - WestPoint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7B8796B-3CFC-B949-6FE7-A22E62F8B4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64" b="14335"/>
          <a:stretch/>
        </p:blipFill>
        <p:spPr bwMode="auto">
          <a:xfrm>
            <a:off x="324872" y="1690688"/>
            <a:ext cx="11422479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99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8D98AF74FE0B4A89508E66A217D6D2" ma:contentTypeVersion="13" ma:contentTypeDescription="Create a new document." ma:contentTypeScope="" ma:versionID="b56fb1f5fee96be731875829c5d30093">
  <xsd:schema xmlns:xsd="http://www.w3.org/2001/XMLSchema" xmlns:xs="http://www.w3.org/2001/XMLSchema" xmlns:p="http://schemas.microsoft.com/office/2006/metadata/properties" xmlns:ns2="650b242b-e381-4b77-886e-543c4678da09" xmlns:ns3="2d3be834-5d4c-4e43-a35f-e0a90fe03baf" targetNamespace="http://schemas.microsoft.com/office/2006/metadata/properties" ma:root="true" ma:fieldsID="221a811117b3d3724b8d9b41a5315ee7" ns2:_="" ns3:_="">
    <xsd:import namespace="650b242b-e381-4b77-886e-543c4678da09"/>
    <xsd:import namespace="2d3be834-5d4c-4e43-a35f-e0a90fe03ba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0b242b-e381-4b77-886e-543c4678da0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91d6445e-2d5b-45ac-a532-1034da9774a8}" ma:internalName="TaxCatchAll" ma:showField="CatchAllData" ma:web="650b242b-e381-4b77-886e-543c4678da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be834-5d4c-4e43-a35f-e0a90fe03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e546cdec-35b0-46fd-99b1-b7ad91dc8b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50b242b-e381-4b77-886e-543c4678da09">N5JE6DDA5D23-2086242889-295369</_dlc_DocId>
    <_dlc_DocIdUrl xmlns="650b242b-e381-4b77-886e-543c4678da09">
      <Url>https://midwayusafoundation.sharepoint.com/sites/Programs/_layouts/15/DocIdRedir.aspx?ID=N5JE6DDA5D23-2086242889-295369</Url>
      <Description>N5JE6DDA5D23-2086242889-295369</Description>
    </_dlc_DocIdUrl>
    <TaxCatchAll xmlns="650b242b-e381-4b77-886e-543c4678da09" xsi:nil="true"/>
    <lcf76f155ced4ddcb4097134ff3c332f xmlns="2d3be834-5d4c-4e43-a35f-e0a90fe03ba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58CA244-2FA3-449A-9D4A-C42BF74C5D66}"/>
</file>

<file path=customXml/itemProps2.xml><?xml version="1.0" encoding="utf-8"?>
<ds:datastoreItem xmlns:ds="http://schemas.openxmlformats.org/officeDocument/2006/customXml" ds:itemID="{AF38D409-DB03-4430-8659-C2B8BBD21924}"/>
</file>

<file path=customXml/itemProps3.xml><?xml version="1.0" encoding="utf-8"?>
<ds:datastoreItem xmlns:ds="http://schemas.openxmlformats.org/officeDocument/2006/customXml" ds:itemID="{D91D6744-1F2E-4AB4-8ACA-15057FB5BD29}"/>
</file>

<file path=customXml/itemProps4.xml><?xml version="1.0" encoding="utf-8"?>
<ds:datastoreItem xmlns:ds="http://schemas.openxmlformats.org/officeDocument/2006/customXml" ds:itemID="{A75CE957-542D-49A6-8BA4-9C4FB86CA9F8}"/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162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What are your Goals?</vt:lpstr>
      <vt:lpstr>PowerPoint Presentation</vt:lpstr>
      <vt:lpstr>Advanced Coach Topics</vt:lpstr>
      <vt:lpstr>Advanced Coach Topics</vt:lpstr>
      <vt:lpstr>Advanced Coach Classes</vt:lpstr>
      <vt:lpstr>Advanced Coach Class - WestPoint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Hank Garvey</dc:creator>
  <cp:lastModifiedBy>Hank Garvey</cp:lastModifiedBy>
  <cp:revision>12</cp:revision>
  <dcterms:created xsi:type="dcterms:W3CDTF">2022-10-07T02:42:39Z</dcterms:created>
  <dcterms:modified xsi:type="dcterms:W3CDTF">2022-10-08T13:29:25Z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0x010100EF8D98AF74FE0B4A89508E66A217D6D2</vt:lpwstr>
  </property>
  <property fmtid="{D5CDD505-2E9C-101B-9397-08002B2CF9AE}" pid="3" name="_dlc_DocIdItemGuid">
    <vt:lpwstr>6fb0c656-fadd-4e69-ae09-910b82e265e5</vt:lpwstr>
  </property>
</Properties>
</file>