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66" r:id="rId4"/>
    <p:sldId id="289" r:id="rId5"/>
    <p:sldId id="263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A66"/>
    <a:srgbClr val="0F1C45"/>
    <a:srgbClr val="9B1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7EE-26B0-4F57-911E-F1856C87198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D743-9096-4FF4-B569-523F51C18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7EE-26B0-4F57-911E-F1856C87198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D743-9096-4FF4-B569-523F51C18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7EE-26B0-4F57-911E-F1856C87198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D743-9096-4FF4-B569-523F51C18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7EE-26B0-4F57-911E-F1856C87198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D743-9096-4FF4-B569-523F51C18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7EE-26B0-4F57-911E-F1856C87198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D743-9096-4FF4-B569-523F51C18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7EE-26B0-4F57-911E-F1856C87198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D743-9096-4FF4-B569-523F51C18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7EE-26B0-4F57-911E-F1856C87198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D743-9096-4FF4-B569-523F51C18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7EE-26B0-4F57-911E-F1856C87198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D743-9096-4FF4-B569-523F51C18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7EE-26B0-4F57-911E-F1856C87198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D743-9096-4FF4-B569-523F51C18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7EE-26B0-4F57-911E-F1856C87198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D743-9096-4FF4-B569-523F51C18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7EE-26B0-4F57-911E-F1856C87198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D743-9096-4FF4-B569-523F51C18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A47EE-26B0-4F57-911E-F1856C871989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FD743-9096-4FF4-B569-523F51C18B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Grant Program</a:t>
            </a: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524000" y="762000"/>
            <a:ext cx="5894614" cy="990600"/>
          </a:xfrm>
          <a:prstGeom prst="ribbon2">
            <a:avLst>
              <a:gd name="adj1" fmla="val 18977"/>
              <a:gd name="adj2" fmla="val 71066"/>
            </a:avLst>
          </a:prstGeom>
          <a:solidFill>
            <a:srgbClr val="9B1815"/>
          </a:solidFill>
          <a:ln w="9525">
            <a:solidFill>
              <a:srgbClr val="81141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76262" y="80645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3600" dirty="0">
                <a:solidFill>
                  <a:schemeClr val="bg1"/>
                </a:solidFill>
              </a:rPr>
              <a:t>The NRA Foundation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  <a:cs typeface="Arial" pitchFamily="34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resized nraf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876800"/>
            <a:ext cx="3449135" cy="1063752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762B6-ACF6-6E90-7DBE-2A003E735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313" y="0"/>
            <a:ext cx="5439374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9395B-D3AE-5641-4849-376B06498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8611564" cy="54864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51C323-B462-8B18-799B-219F40419991}"/>
              </a:ext>
            </a:extLst>
          </p:cNvPr>
          <p:cNvSpPr txBox="1"/>
          <p:nvPr/>
        </p:nvSpPr>
        <p:spPr>
          <a:xfrm>
            <a:off x="1295400" y="996434"/>
            <a:ext cx="716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$890,000 in 2022 for range improvements alone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your state/area and look for the time of grant window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Can’t give $ to purchase land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we are building something or putting heavy throwers on land we need to see lease agreement or deed.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Plan and have all the documents you will need at the time of application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1E4B3E0-BB71-94C2-5389-F0ED53BF15B6}"/>
              </a:ext>
            </a:extLst>
          </p:cNvPr>
          <p:cNvSpPr/>
          <p:nvPr/>
        </p:nvSpPr>
        <p:spPr>
          <a:xfrm>
            <a:off x="381000" y="10668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D5B8168-757D-4F4D-246E-94977E435C6C}"/>
              </a:ext>
            </a:extLst>
          </p:cNvPr>
          <p:cNvSpPr/>
          <p:nvPr/>
        </p:nvSpPr>
        <p:spPr>
          <a:xfrm>
            <a:off x="378041" y="1909439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ADBA4E5-27F3-C3DB-8AFE-236157F7A533}"/>
              </a:ext>
            </a:extLst>
          </p:cNvPr>
          <p:cNvSpPr/>
          <p:nvPr/>
        </p:nvSpPr>
        <p:spPr>
          <a:xfrm>
            <a:off x="378041" y="4648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CCF3079-A817-F4E3-E5BE-0F8C41323354}"/>
              </a:ext>
            </a:extLst>
          </p:cNvPr>
          <p:cNvSpPr/>
          <p:nvPr/>
        </p:nvSpPr>
        <p:spPr>
          <a:xfrm>
            <a:off x="378041" y="3624309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A4A6103-F423-DF34-BAF5-2489AE8089EF}"/>
              </a:ext>
            </a:extLst>
          </p:cNvPr>
          <p:cNvSpPr/>
          <p:nvPr/>
        </p:nvSpPr>
        <p:spPr>
          <a:xfrm>
            <a:off x="378041" y="2686235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 advClick="0" advTm="7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Grants Share\Publicity File\Youth with guns\06TN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113" y="1231900"/>
            <a:ext cx="6327775" cy="4394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D98AF74FE0B4A89508E66A217D6D2" ma:contentTypeVersion="13" ma:contentTypeDescription="Create a new document." ma:contentTypeScope="" ma:versionID="b56fb1f5fee96be731875829c5d30093">
  <xsd:schema xmlns:xsd="http://www.w3.org/2001/XMLSchema" xmlns:xs="http://www.w3.org/2001/XMLSchema" xmlns:p="http://schemas.microsoft.com/office/2006/metadata/properties" xmlns:ns2="650b242b-e381-4b77-886e-543c4678da09" xmlns:ns3="2d3be834-5d4c-4e43-a35f-e0a90fe03baf" targetNamespace="http://schemas.microsoft.com/office/2006/metadata/properties" ma:root="true" ma:fieldsID="221a811117b3d3724b8d9b41a5315ee7" ns2:_="" ns3:_="">
    <xsd:import namespace="650b242b-e381-4b77-886e-543c4678da09"/>
    <xsd:import namespace="2d3be834-5d4c-4e43-a35f-e0a90fe03ba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b242b-e381-4b77-886e-543c4678da0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91d6445e-2d5b-45ac-a532-1034da9774a8}" ma:internalName="TaxCatchAll" ma:showField="CatchAllData" ma:web="650b242b-e381-4b77-886e-543c4678da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be834-5d4c-4e43-a35f-e0a90fe03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546cdec-35b0-46fd-99b1-b7ad91dc8b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ECF4EE-24B8-45BF-83D4-1E27027239E2}"/>
</file>

<file path=customXml/itemProps2.xml><?xml version="1.0" encoding="utf-8"?>
<ds:datastoreItem xmlns:ds="http://schemas.openxmlformats.org/officeDocument/2006/customXml" ds:itemID="{7B27049F-F57E-41F0-8846-3DDB9C091C31}"/>
</file>

<file path=customXml/itemProps3.xml><?xml version="1.0" encoding="utf-8"?>
<ds:datastoreItem xmlns:ds="http://schemas.openxmlformats.org/officeDocument/2006/customXml" ds:itemID="{556F9C27-8588-44CE-8C4B-804F055176D6}"/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67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Christina Paladeau</dc:creator>
  <cp:lastModifiedBy>Peter Churchbourne</cp:lastModifiedBy>
  <cp:revision>22</cp:revision>
  <dcterms:created xsi:type="dcterms:W3CDTF">2014-03-11T20:30:03Z</dcterms:created>
  <dcterms:modified xsi:type="dcterms:W3CDTF">2022-10-05T13:21:23Z</dcterms:modified>
</cp:coreProperties>
</file>